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13" r:id="rId1"/>
    <p:sldMasterId id="2147483714"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24387175" cy="13717588"/>
  <p:notesSz cx="6858000" cy="9144000"/>
  <p:embeddedFontLst>
    <p:embeddedFont>
      <p:font typeface="Fira Sans" panose="020B0503050000020004" pitchFamily="34" charset="0"/>
      <p:regular r:id="rId51"/>
      <p:bold r:id="rId52"/>
      <p:italic r:id="rId53"/>
      <p:boldItalic r:id="rId54"/>
    </p:embeddedFont>
    <p:embeddedFont>
      <p:font typeface="Fira Sans Light" panose="020B0403050000020004" pitchFamily="34" charset="0"/>
      <p:regular r:id="rId55"/>
      <p:bold r:id="rId56"/>
      <p:italic r:id="rId57"/>
      <p:boldItalic r:id="rId58"/>
    </p:embeddedFont>
    <p:embeddedFont>
      <p:font typeface="Fira Sans SemiBold" panose="020B0603050000020004" pitchFamily="34" charset="0"/>
      <p:regular r:id="rId59"/>
      <p:bold r:id="rId60"/>
      <p:italic r:id="rId61"/>
      <p:boldItalic r:id="rId62"/>
    </p:embeddedFont>
    <p:embeddedFont>
      <p:font typeface="Georgia" panose="02040502050405020303" pitchFamily="18" charset="0"/>
      <p:regular r:id="rId63"/>
      <p:bold r:id="rId64"/>
      <p:italic r:id="rId65"/>
      <p:boldItalic r:id="rId66"/>
    </p:embeddedFont>
    <p:embeddedFont>
      <p:font typeface="Helvetica Neue Light" panose="020B0604020202020204" charset="0"/>
      <p:regular r:id="rId67"/>
      <p:bold r:id="rId68"/>
      <p:italic r:id="rId69"/>
      <p:boldItalic r:id="rId70"/>
    </p:embeddedFont>
    <p:embeddedFont>
      <p:font typeface="Montserrat" panose="00000500000000000000" pitchFamily="2" charset="0"/>
      <p:regular r:id="rId71"/>
      <p:bold r:id="rId72"/>
      <p:italic r:id="rId73"/>
      <p:boldItalic r:id="rId74"/>
    </p:embeddedFont>
    <p:embeddedFont>
      <p:font typeface="Montserrat Light" panose="00000400000000000000" pitchFamily="2" charset="0"/>
      <p:regular r:id="rId75"/>
      <p:bold r:id="rId76"/>
      <p:italic r:id="rId77"/>
      <p:boldItalic r:id="rId78"/>
    </p:embeddedFont>
    <p:embeddedFont>
      <p:font typeface="Open Sans" panose="020B0606030504020204" pitchFamily="34" charset="0"/>
      <p:regular r:id="rId79"/>
      <p:bold r:id="rId80"/>
      <p:italic r:id="rId81"/>
      <p:boldItalic r:id="rId82"/>
    </p:embeddedFont>
    <p:embeddedFont>
      <p:font typeface="Open Sans SemiBold" panose="020B0706030804020204" pitchFamily="3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7" d="100"/>
          <a:sy n="37" d="100"/>
        </p:scale>
        <p:origin x="3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font" Target="fonts/font34.fntdata"/><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85" Type="http://schemas.openxmlformats.org/officeDocument/2006/relationships/font" Target="fonts/font3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font" Target="fonts/font33.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font" Target="fonts/font31.fntdata"/><Relationship Id="rId86" Type="http://schemas.openxmlformats.org/officeDocument/2006/relationships/font" Target="fonts/font3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6.fntdata"/><Relationship Id="rId87" Type="http://schemas.openxmlformats.org/officeDocument/2006/relationships/presProps" Target="presProps.xml"/><Relationship Id="rId61" Type="http://schemas.openxmlformats.org/officeDocument/2006/relationships/font" Target="fonts/font11.fntdata"/><Relationship Id="rId82" Type="http://schemas.openxmlformats.org/officeDocument/2006/relationships/font" Target="fonts/font32.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6f94acc30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g26f94acc30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5" name="Google Shape;935;p1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0" name="Google Shape;940;p1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5" name="Google Shape;945;p1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1" name="Google Shape;951;p1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7" name="Google Shape;957;p1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2" name="Google Shape;962;p1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8" name="Google Shape;968;p1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7" name="Google Shape;987;p1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5" name="Google Shape;995;p1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2" name="Google Shape;1002;p2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8" name="Google Shape;1008;p2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4" name="Google Shape;1014;p2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p2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9" name="Google Shape;1029;p2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5" name="Google Shape;1035;p2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1" name="Google Shape;1041;p2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7" name="Google Shape;1047;p2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3" name="Google Shape;1053;p2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9" name="Google Shape;1059;p2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4" name="Google Shape;1064;p3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0" name="Google Shape;820;p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0" name="Google Shape;1070;p3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6" name="Google Shape;1076;p3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1" name="Google Shape;1081;p3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7" name="Google Shape;1087;p3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1" name="Google Shape;1101;p3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7" name="Google Shape;1107;p3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p3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8" name="Google Shape;1118;p3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9" name="Google Shape;1129;p3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6" name="Google Shape;1136;p4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3" name="Google Shape;863;p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4" name="Google Shape;1144;p4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9" name="Google Shape;1149;p4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5" name="Google Shape;1155;p4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1" name="Google Shape;1161;p4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7" name="Google Shape;1167;p4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4" name="Google Shape;1174;p4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0" name="Google Shape;1180;p4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6" name="Google Shape;1186;p4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9" name="Google Shape;889;p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5" name="Google Shape;895;p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1" name="Google Shape;901;p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4" name="Google Shape;914;p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8" name="Google Shape;928;p1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ll Color">
  <p:cSld name="Full Color">
    <p:bg>
      <p:bgPr>
        <a:solidFill>
          <a:schemeClr val="accent1"/>
        </a:solidFill>
        <a:effectLst/>
      </p:bgPr>
    </p:bg>
    <p:spTree>
      <p:nvGrpSpPr>
        <p:cNvPr id="1" name="Shape 247"/>
        <p:cNvGrpSpPr/>
        <p:nvPr/>
      </p:nvGrpSpPr>
      <p:grpSpPr>
        <a:xfrm>
          <a:off x="0" y="0"/>
          <a:ext cx="0" cy="0"/>
          <a:chOff x="0" y="0"/>
          <a:chExt cx="0" cy="0"/>
        </a:xfrm>
      </p:grpSpPr>
      <p:sp>
        <p:nvSpPr>
          <p:cNvPr id="248" name="Google Shape;248;p12"/>
          <p:cNvSpPr>
            <a:spLocks noGrp="1"/>
          </p:cNvSpPr>
          <p:nvPr>
            <p:ph type="pic" idx="2"/>
          </p:nvPr>
        </p:nvSpPr>
        <p:spPr>
          <a:xfrm>
            <a:off x="4956821" y="3521480"/>
            <a:ext cx="3441900" cy="3438900"/>
          </a:xfrm>
          <a:prstGeom prst="ellipse">
            <a:avLst/>
          </a:prstGeom>
          <a:noFill/>
          <a:ln>
            <a:noFill/>
          </a:ln>
        </p:spPr>
      </p:sp>
      <p:sp>
        <p:nvSpPr>
          <p:cNvPr id="249" name="Google Shape;249;p12"/>
          <p:cNvSpPr>
            <a:spLocks noGrp="1"/>
          </p:cNvSpPr>
          <p:nvPr>
            <p:ph type="pic" idx="3"/>
          </p:nvPr>
        </p:nvSpPr>
        <p:spPr>
          <a:xfrm>
            <a:off x="4956821" y="8057607"/>
            <a:ext cx="3441900" cy="3438900"/>
          </a:xfrm>
          <a:prstGeom prst="ellipse">
            <a:avLst/>
          </a:prstGeom>
          <a:noFill/>
          <a:ln>
            <a:noFill/>
          </a:ln>
        </p:spPr>
      </p:sp>
      <p:sp>
        <p:nvSpPr>
          <p:cNvPr id="250" name="Google Shape;250;p12"/>
          <p:cNvSpPr>
            <a:spLocks noGrp="1"/>
          </p:cNvSpPr>
          <p:nvPr>
            <p:ph type="pic" idx="4"/>
          </p:nvPr>
        </p:nvSpPr>
        <p:spPr>
          <a:xfrm>
            <a:off x="9075033" y="3521480"/>
            <a:ext cx="3441900" cy="3438900"/>
          </a:xfrm>
          <a:prstGeom prst="ellipse">
            <a:avLst/>
          </a:prstGeom>
          <a:noFill/>
          <a:ln>
            <a:noFill/>
          </a:ln>
        </p:spPr>
      </p:sp>
      <p:sp>
        <p:nvSpPr>
          <p:cNvPr id="251" name="Google Shape;251;p12"/>
          <p:cNvSpPr>
            <a:spLocks noGrp="1"/>
          </p:cNvSpPr>
          <p:nvPr>
            <p:ph type="pic" idx="5"/>
          </p:nvPr>
        </p:nvSpPr>
        <p:spPr>
          <a:xfrm>
            <a:off x="9075033" y="8057607"/>
            <a:ext cx="3441900" cy="3438900"/>
          </a:xfrm>
          <a:prstGeom prst="ellipse">
            <a:avLst/>
          </a:prstGeom>
          <a:noFill/>
          <a:ln>
            <a:noFill/>
          </a:ln>
        </p:spPr>
      </p:sp>
      <p:sp>
        <p:nvSpPr>
          <p:cNvPr id="252" name="Google Shape;252;p12"/>
          <p:cNvSpPr>
            <a:spLocks noGrp="1"/>
          </p:cNvSpPr>
          <p:nvPr>
            <p:ph type="pic" idx="6"/>
          </p:nvPr>
        </p:nvSpPr>
        <p:spPr>
          <a:xfrm>
            <a:off x="838609" y="8057607"/>
            <a:ext cx="3441900" cy="3438900"/>
          </a:xfrm>
          <a:prstGeom prst="ellipse">
            <a:avLst/>
          </a:prstGeom>
          <a:noFill/>
          <a:ln>
            <a:noFill/>
          </a:ln>
        </p:spPr>
      </p:sp>
      <p:sp>
        <p:nvSpPr>
          <p:cNvPr id="253" name="Google Shape;253;p12"/>
          <p:cNvSpPr>
            <a:spLocks noGrp="1"/>
          </p:cNvSpPr>
          <p:nvPr>
            <p:ph type="pic" idx="7"/>
          </p:nvPr>
        </p:nvSpPr>
        <p:spPr>
          <a:xfrm>
            <a:off x="838609" y="3646125"/>
            <a:ext cx="3441900" cy="3438900"/>
          </a:xfrm>
          <a:prstGeom prst="ellipse">
            <a:avLst/>
          </a:prstGeom>
          <a:noFill/>
          <a:ln>
            <a:noFill/>
          </a:ln>
        </p:spPr>
      </p:sp>
      <p:sp>
        <p:nvSpPr>
          <p:cNvPr id="254" name="Google Shape;254;p12"/>
          <p:cNvSpPr>
            <a:spLocks noGrp="1"/>
          </p:cNvSpPr>
          <p:nvPr>
            <p:ph type="pic" idx="8"/>
          </p:nvPr>
        </p:nvSpPr>
        <p:spPr>
          <a:xfrm>
            <a:off x="16767155" y="3624856"/>
            <a:ext cx="3441900" cy="3438900"/>
          </a:xfrm>
          <a:prstGeom prst="ellipse">
            <a:avLst/>
          </a:prstGeom>
          <a:noFill/>
          <a:ln>
            <a:noFill/>
          </a:ln>
        </p:spPr>
      </p:sp>
      <p:sp>
        <p:nvSpPr>
          <p:cNvPr id="255" name="Google Shape;255;p12"/>
          <p:cNvSpPr>
            <a:spLocks noGrp="1"/>
          </p:cNvSpPr>
          <p:nvPr>
            <p:ph type="pic" idx="9"/>
          </p:nvPr>
        </p:nvSpPr>
        <p:spPr>
          <a:xfrm>
            <a:off x="16767155" y="8160983"/>
            <a:ext cx="3441900" cy="3438900"/>
          </a:xfrm>
          <a:prstGeom prst="ellipse">
            <a:avLst/>
          </a:prstGeom>
          <a:noFill/>
          <a:ln>
            <a:noFill/>
          </a:ln>
        </p:spPr>
      </p:sp>
      <p:sp>
        <p:nvSpPr>
          <p:cNvPr id="256" name="Google Shape;256;p12"/>
          <p:cNvSpPr>
            <a:spLocks noGrp="1"/>
          </p:cNvSpPr>
          <p:nvPr>
            <p:ph type="pic" idx="13"/>
          </p:nvPr>
        </p:nvSpPr>
        <p:spPr>
          <a:xfrm>
            <a:off x="20885367" y="3624856"/>
            <a:ext cx="3441900" cy="3438900"/>
          </a:xfrm>
          <a:prstGeom prst="ellipse">
            <a:avLst/>
          </a:prstGeom>
          <a:noFill/>
          <a:ln>
            <a:noFill/>
          </a:ln>
        </p:spPr>
      </p:sp>
      <p:sp>
        <p:nvSpPr>
          <p:cNvPr id="257" name="Google Shape;257;p12"/>
          <p:cNvSpPr>
            <a:spLocks noGrp="1"/>
          </p:cNvSpPr>
          <p:nvPr>
            <p:ph type="pic" idx="14"/>
          </p:nvPr>
        </p:nvSpPr>
        <p:spPr>
          <a:xfrm>
            <a:off x="20885367" y="8160983"/>
            <a:ext cx="3441900" cy="3438900"/>
          </a:xfrm>
          <a:prstGeom prst="ellipse">
            <a:avLst/>
          </a:prstGeom>
          <a:noFill/>
          <a:ln>
            <a:noFill/>
          </a:ln>
        </p:spPr>
      </p:sp>
      <p:sp>
        <p:nvSpPr>
          <p:cNvPr id="258" name="Google Shape;258;p12"/>
          <p:cNvSpPr>
            <a:spLocks noGrp="1"/>
          </p:cNvSpPr>
          <p:nvPr>
            <p:ph type="pic" idx="15"/>
          </p:nvPr>
        </p:nvSpPr>
        <p:spPr>
          <a:xfrm>
            <a:off x="12648943" y="8160983"/>
            <a:ext cx="3441900" cy="3438900"/>
          </a:xfrm>
          <a:prstGeom prst="ellipse">
            <a:avLst/>
          </a:prstGeom>
          <a:noFill/>
          <a:ln>
            <a:noFill/>
          </a:ln>
        </p:spPr>
      </p:sp>
      <p:sp>
        <p:nvSpPr>
          <p:cNvPr id="259" name="Google Shape;259;p12"/>
          <p:cNvSpPr>
            <a:spLocks noGrp="1"/>
          </p:cNvSpPr>
          <p:nvPr>
            <p:ph type="pic" idx="16"/>
          </p:nvPr>
        </p:nvSpPr>
        <p:spPr>
          <a:xfrm>
            <a:off x="12648943" y="3749501"/>
            <a:ext cx="3441900" cy="3438900"/>
          </a:xfrm>
          <a:prstGeom prst="ellipse">
            <a:avLst/>
          </a:prstGeom>
          <a:noFill/>
          <a:ln>
            <a:noFill/>
          </a:ln>
        </p:spPr>
      </p:sp>
      <p:sp>
        <p:nvSpPr>
          <p:cNvPr id="260" name="Google Shape;260;p12"/>
          <p:cNvSpPr>
            <a:spLocks noGrp="1"/>
          </p:cNvSpPr>
          <p:nvPr>
            <p:ph type="pic" idx="17"/>
          </p:nvPr>
        </p:nvSpPr>
        <p:spPr>
          <a:xfrm>
            <a:off x="5088582" y="-94055"/>
            <a:ext cx="3441900" cy="3438900"/>
          </a:xfrm>
          <a:prstGeom prst="ellipse">
            <a:avLst/>
          </a:prstGeom>
          <a:noFill/>
          <a:ln>
            <a:noFill/>
          </a:ln>
        </p:spPr>
      </p:sp>
      <p:sp>
        <p:nvSpPr>
          <p:cNvPr id="261" name="Google Shape;261;p12"/>
          <p:cNvSpPr>
            <a:spLocks noGrp="1"/>
          </p:cNvSpPr>
          <p:nvPr>
            <p:ph type="pic" idx="18"/>
          </p:nvPr>
        </p:nvSpPr>
        <p:spPr>
          <a:xfrm>
            <a:off x="9206795" y="-94055"/>
            <a:ext cx="3441900" cy="3438900"/>
          </a:xfrm>
          <a:prstGeom prst="ellipse">
            <a:avLst/>
          </a:prstGeom>
          <a:noFill/>
          <a:ln>
            <a:noFill/>
          </a:ln>
        </p:spPr>
      </p:sp>
      <p:sp>
        <p:nvSpPr>
          <p:cNvPr id="262" name="Google Shape;262;p12"/>
          <p:cNvSpPr>
            <a:spLocks noGrp="1"/>
          </p:cNvSpPr>
          <p:nvPr>
            <p:ph type="pic" idx="19"/>
          </p:nvPr>
        </p:nvSpPr>
        <p:spPr>
          <a:xfrm>
            <a:off x="970370" y="30590"/>
            <a:ext cx="3441900" cy="3438900"/>
          </a:xfrm>
          <a:prstGeom prst="ellipse">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Layout: 08">
  <p:cSld name="Photo Layout: 08">
    <p:spTree>
      <p:nvGrpSpPr>
        <p:cNvPr id="1" name="Shape 263"/>
        <p:cNvGrpSpPr/>
        <p:nvPr/>
      </p:nvGrpSpPr>
      <p:grpSpPr>
        <a:xfrm>
          <a:off x="0" y="0"/>
          <a:ext cx="0" cy="0"/>
          <a:chOff x="0" y="0"/>
          <a:chExt cx="0" cy="0"/>
        </a:xfrm>
      </p:grpSpPr>
      <p:sp>
        <p:nvSpPr>
          <p:cNvPr id="264" name="Google Shape;264;p13"/>
          <p:cNvSpPr>
            <a:spLocks noGrp="1"/>
          </p:cNvSpPr>
          <p:nvPr>
            <p:ph type="pic" idx="2"/>
          </p:nvPr>
        </p:nvSpPr>
        <p:spPr>
          <a:xfrm>
            <a:off x="1163896" y="3837473"/>
            <a:ext cx="4389600" cy="4389600"/>
          </a:xfrm>
          <a:prstGeom prst="ellipse">
            <a:avLst/>
          </a:prstGeom>
          <a:solidFill>
            <a:srgbClr val="F2F2F2"/>
          </a:solidFill>
          <a:ln>
            <a:noFill/>
          </a:ln>
        </p:spPr>
      </p:sp>
      <p:sp>
        <p:nvSpPr>
          <p:cNvPr id="265" name="Google Shape;265;p13"/>
          <p:cNvSpPr>
            <a:spLocks noGrp="1"/>
          </p:cNvSpPr>
          <p:nvPr>
            <p:ph type="pic" idx="3"/>
          </p:nvPr>
        </p:nvSpPr>
        <p:spPr>
          <a:xfrm>
            <a:off x="7095648" y="3837473"/>
            <a:ext cx="4389600" cy="4389600"/>
          </a:xfrm>
          <a:prstGeom prst="ellipse">
            <a:avLst/>
          </a:prstGeom>
          <a:solidFill>
            <a:srgbClr val="F2F2F2"/>
          </a:solidFill>
          <a:ln>
            <a:noFill/>
          </a:ln>
        </p:spPr>
      </p:sp>
      <p:sp>
        <p:nvSpPr>
          <p:cNvPr id="266" name="Google Shape;266;p13"/>
          <p:cNvSpPr>
            <a:spLocks noGrp="1"/>
          </p:cNvSpPr>
          <p:nvPr>
            <p:ph type="pic" idx="4"/>
          </p:nvPr>
        </p:nvSpPr>
        <p:spPr>
          <a:xfrm>
            <a:off x="13016317" y="3837473"/>
            <a:ext cx="4389600" cy="4389600"/>
          </a:xfrm>
          <a:prstGeom prst="ellipse">
            <a:avLst/>
          </a:prstGeom>
          <a:solidFill>
            <a:srgbClr val="F2F2F2"/>
          </a:solidFill>
          <a:ln>
            <a:noFill/>
          </a:ln>
        </p:spPr>
      </p:sp>
      <p:sp>
        <p:nvSpPr>
          <p:cNvPr id="267" name="Google Shape;267;p13"/>
          <p:cNvSpPr>
            <a:spLocks noGrp="1"/>
          </p:cNvSpPr>
          <p:nvPr>
            <p:ph type="pic" idx="5"/>
          </p:nvPr>
        </p:nvSpPr>
        <p:spPr>
          <a:xfrm>
            <a:off x="18947023" y="3837473"/>
            <a:ext cx="4389600" cy="4389600"/>
          </a:xfrm>
          <a:prstGeom prst="ellipse">
            <a:avLst/>
          </a:prstGeom>
          <a:solidFill>
            <a:srgbClr val="F2F2F2"/>
          </a:solidFill>
          <a:ln>
            <a:noFill/>
          </a:ln>
        </p:spPr>
      </p:sp>
      <p:sp>
        <p:nvSpPr>
          <p:cNvPr id="268" name="Google Shape;268;p13"/>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250"/>
                                        <p:tgtEl>
                                          <p:spTgt spid="264"/>
                                        </p:tgtEl>
                                      </p:cBhvr>
                                    </p:animEffect>
                                  </p:childTnLst>
                                </p:cTn>
                              </p:par>
                              <p:par>
                                <p:cTn id="8" presetID="10" presetClass="entr" presetSubtype="0" fill="hold" nodeType="withEffect">
                                  <p:stCondLst>
                                    <p:cond delay="500"/>
                                  </p:stCondLst>
                                  <p:childTnLst>
                                    <p:set>
                                      <p:cBhvr>
                                        <p:cTn id="9" dur="1" fill="hold">
                                          <p:stCondLst>
                                            <p:cond delay="0"/>
                                          </p:stCondLst>
                                        </p:cTn>
                                        <p:tgtEl>
                                          <p:spTgt spid="265"/>
                                        </p:tgtEl>
                                        <p:attrNameLst>
                                          <p:attrName>style.visibility</p:attrName>
                                        </p:attrNameLst>
                                      </p:cBhvr>
                                      <p:to>
                                        <p:strVal val="visible"/>
                                      </p:to>
                                    </p:set>
                                    <p:animEffect transition="in" filter="fade">
                                      <p:cBhvr>
                                        <p:cTn id="10" dur="250"/>
                                        <p:tgtEl>
                                          <p:spTgt spid="265"/>
                                        </p:tgtEl>
                                      </p:cBhvr>
                                    </p:animEffect>
                                  </p:childTnLst>
                                </p:cTn>
                              </p:par>
                              <p:par>
                                <p:cTn id="11" presetID="10" presetClass="entr" presetSubtype="0" fill="hold" nodeType="withEffect">
                                  <p:stCondLst>
                                    <p:cond delay="750"/>
                                  </p:stCondLst>
                                  <p:childTnLst>
                                    <p:set>
                                      <p:cBhvr>
                                        <p:cTn id="12" dur="1" fill="hold">
                                          <p:stCondLst>
                                            <p:cond delay="0"/>
                                          </p:stCondLst>
                                        </p:cTn>
                                        <p:tgtEl>
                                          <p:spTgt spid="266"/>
                                        </p:tgtEl>
                                        <p:attrNameLst>
                                          <p:attrName>style.visibility</p:attrName>
                                        </p:attrNameLst>
                                      </p:cBhvr>
                                      <p:to>
                                        <p:strVal val="visible"/>
                                      </p:to>
                                    </p:set>
                                    <p:animEffect transition="in" filter="fade">
                                      <p:cBhvr>
                                        <p:cTn id="13" dur="250"/>
                                        <p:tgtEl>
                                          <p:spTgt spid="266"/>
                                        </p:tgtEl>
                                      </p:cBhvr>
                                    </p:animEffect>
                                  </p:childTnLst>
                                </p:cTn>
                              </p:par>
                              <p:par>
                                <p:cTn id="14" presetID="10" presetClass="entr" presetSubtype="0" fill="hold" nodeType="withEffect">
                                  <p:stCondLst>
                                    <p:cond delay="900"/>
                                  </p:stCondLst>
                                  <p:childTnLst>
                                    <p:set>
                                      <p:cBhvr>
                                        <p:cTn id="15" dur="1" fill="hold">
                                          <p:stCondLst>
                                            <p:cond delay="0"/>
                                          </p:stCondLst>
                                        </p:cTn>
                                        <p:tgtEl>
                                          <p:spTgt spid="267"/>
                                        </p:tgtEl>
                                        <p:attrNameLst>
                                          <p:attrName>style.visibility</p:attrName>
                                        </p:attrNameLst>
                                      </p:cBhvr>
                                      <p:to>
                                        <p:strVal val="visible"/>
                                      </p:to>
                                    </p:set>
                                    <p:animEffect transition="in" filter="fade">
                                      <p:cBhvr>
                                        <p:cTn id="16" dur="25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Layout: 01">
  <p:cSld name="Team Layout: 01">
    <p:spTree>
      <p:nvGrpSpPr>
        <p:cNvPr id="1" name="Shape 269"/>
        <p:cNvGrpSpPr/>
        <p:nvPr/>
      </p:nvGrpSpPr>
      <p:grpSpPr>
        <a:xfrm>
          <a:off x="0" y="0"/>
          <a:ext cx="0" cy="0"/>
          <a:chOff x="0" y="0"/>
          <a:chExt cx="0" cy="0"/>
        </a:xfrm>
      </p:grpSpPr>
      <p:sp>
        <p:nvSpPr>
          <p:cNvPr id="270" name="Google Shape;270;p14"/>
          <p:cNvSpPr>
            <a:spLocks noGrp="1"/>
          </p:cNvSpPr>
          <p:nvPr>
            <p:ph type="pic" idx="2"/>
          </p:nvPr>
        </p:nvSpPr>
        <p:spPr>
          <a:xfrm>
            <a:off x="7310168" y="3767101"/>
            <a:ext cx="3884700" cy="3884700"/>
          </a:xfrm>
          <a:prstGeom prst="diamond">
            <a:avLst/>
          </a:prstGeom>
          <a:solidFill>
            <a:srgbClr val="F2F2F2">
              <a:alpha val="48627"/>
            </a:srgbClr>
          </a:solidFill>
          <a:ln>
            <a:noFill/>
          </a:ln>
        </p:spPr>
      </p:sp>
      <p:sp>
        <p:nvSpPr>
          <p:cNvPr id="271" name="Google Shape;271;p14"/>
          <p:cNvSpPr>
            <a:spLocks noGrp="1"/>
          </p:cNvSpPr>
          <p:nvPr>
            <p:ph type="pic" idx="3"/>
          </p:nvPr>
        </p:nvSpPr>
        <p:spPr>
          <a:xfrm>
            <a:off x="13183256" y="3767103"/>
            <a:ext cx="3884700" cy="3884700"/>
          </a:xfrm>
          <a:prstGeom prst="diamond">
            <a:avLst/>
          </a:prstGeom>
          <a:solidFill>
            <a:srgbClr val="F2F2F2">
              <a:alpha val="48627"/>
            </a:srgbClr>
          </a:solidFill>
          <a:ln>
            <a:noFill/>
          </a:ln>
        </p:spPr>
      </p:sp>
      <p:sp>
        <p:nvSpPr>
          <p:cNvPr id="272" name="Google Shape;272;p14"/>
          <p:cNvSpPr>
            <a:spLocks noGrp="1"/>
          </p:cNvSpPr>
          <p:nvPr>
            <p:ph type="pic" idx="4"/>
          </p:nvPr>
        </p:nvSpPr>
        <p:spPr>
          <a:xfrm>
            <a:off x="19051942" y="3767103"/>
            <a:ext cx="3884700" cy="3884700"/>
          </a:xfrm>
          <a:prstGeom prst="diamond">
            <a:avLst/>
          </a:prstGeom>
          <a:solidFill>
            <a:srgbClr val="F2F2F2">
              <a:alpha val="48627"/>
            </a:srgbClr>
          </a:solidFill>
          <a:ln>
            <a:noFill/>
          </a:ln>
        </p:spPr>
      </p:sp>
      <p:sp>
        <p:nvSpPr>
          <p:cNvPr id="273" name="Google Shape;273;p14"/>
          <p:cNvSpPr>
            <a:spLocks noGrp="1"/>
          </p:cNvSpPr>
          <p:nvPr>
            <p:ph type="pic" idx="5"/>
          </p:nvPr>
        </p:nvSpPr>
        <p:spPr>
          <a:xfrm>
            <a:off x="1474324" y="3767101"/>
            <a:ext cx="3884700" cy="3884700"/>
          </a:xfrm>
          <a:prstGeom prst="diamond">
            <a:avLst/>
          </a:prstGeom>
          <a:solidFill>
            <a:srgbClr val="F2F2F2">
              <a:alpha val="48627"/>
            </a:srgbClr>
          </a:solidFill>
          <a:ln>
            <a:noFill/>
          </a:ln>
        </p:spPr>
      </p:sp>
      <p:sp>
        <p:nvSpPr>
          <p:cNvPr id="274" name="Google Shape;274;p1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10" presetClass="entr" presetSubtype="0" fill="hold" nodeType="withEffect">
                                  <p:stCondLst>
                                    <p:cond delay="500"/>
                                  </p:stCondLst>
                                  <p:childTnLst>
                                    <p:set>
                                      <p:cBhvr>
                                        <p:cTn id="9" dur="1" fill="hold">
                                          <p:stCondLst>
                                            <p:cond delay="0"/>
                                          </p:stCondLst>
                                        </p:cTn>
                                        <p:tgtEl>
                                          <p:spTgt spid="270"/>
                                        </p:tgtEl>
                                        <p:attrNameLst>
                                          <p:attrName>style.visibility</p:attrName>
                                        </p:attrNameLst>
                                      </p:cBhvr>
                                      <p:to>
                                        <p:strVal val="visible"/>
                                      </p:to>
                                    </p:set>
                                    <p:animEffect transition="in" filter="fade">
                                      <p:cBhvr>
                                        <p:cTn id="10" dur="250"/>
                                        <p:tgtEl>
                                          <p:spTgt spid="270"/>
                                        </p:tgtEl>
                                      </p:cBhvr>
                                    </p:animEffect>
                                  </p:childTnLst>
                                </p:cTn>
                              </p:par>
                              <p:par>
                                <p:cTn id="11" presetID="10" presetClass="entr" presetSubtype="0" fill="hold" nodeType="withEffect">
                                  <p:stCondLst>
                                    <p:cond delay="750"/>
                                  </p:stCondLst>
                                  <p:childTnLst>
                                    <p:set>
                                      <p:cBhvr>
                                        <p:cTn id="12" dur="1" fill="hold">
                                          <p:stCondLst>
                                            <p:cond delay="0"/>
                                          </p:stCondLst>
                                        </p:cTn>
                                        <p:tgtEl>
                                          <p:spTgt spid="271"/>
                                        </p:tgtEl>
                                        <p:attrNameLst>
                                          <p:attrName>style.visibility</p:attrName>
                                        </p:attrNameLst>
                                      </p:cBhvr>
                                      <p:to>
                                        <p:strVal val="visible"/>
                                      </p:to>
                                    </p:set>
                                    <p:animEffect transition="in" filter="fade">
                                      <p:cBhvr>
                                        <p:cTn id="13" dur="250"/>
                                        <p:tgtEl>
                                          <p:spTgt spid="271"/>
                                        </p:tgtEl>
                                      </p:cBhvr>
                                    </p:animEffect>
                                  </p:childTnLst>
                                </p:cTn>
                              </p:par>
                              <p:par>
                                <p:cTn id="14" presetID="10" presetClass="entr" presetSubtype="0" fill="hold" nodeType="withEffect">
                                  <p:stCondLst>
                                    <p:cond delay="850"/>
                                  </p:stCondLst>
                                  <p:childTnLst>
                                    <p:set>
                                      <p:cBhvr>
                                        <p:cTn id="15" dur="1" fill="hold">
                                          <p:stCondLst>
                                            <p:cond delay="0"/>
                                          </p:stCondLst>
                                        </p:cTn>
                                        <p:tgtEl>
                                          <p:spTgt spid="272"/>
                                        </p:tgtEl>
                                        <p:attrNameLst>
                                          <p:attrName>style.visibility</p:attrName>
                                        </p:attrNameLst>
                                      </p:cBhvr>
                                      <p:to>
                                        <p:strVal val="visible"/>
                                      </p:to>
                                    </p:set>
                                    <p:animEffect transition="in" filter="fade">
                                      <p:cBhvr>
                                        <p:cTn id="16" dur="25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am Layout: 04">
  <p:cSld name="Team Layout: 04">
    <p:spTree>
      <p:nvGrpSpPr>
        <p:cNvPr id="1" name="Shape 275"/>
        <p:cNvGrpSpPr/>
        <p:nvPr/>
      </p:nvGrpSpPr>
      <p:grpSpPr>
        <a:xfrm>
          <a:off x="0" y="0"/>
          <a:ext cx="0" cy="0"/>
          <a:chOff x="0" y="0"/>
          <a:chExt cx="0" cy="0"/>
        </a:xfrm>
      </p:grpSpPr>
      <p:sp>
        <p:nvSpPr>
          <p:cNvPr id="276" name="Google Shape;276;p15"/>
          <p:cNvSpPr>
            <a:spLocks noGrp="1"/>
          </p:cNvSpPr>
          <p:nvPr>
            <p:ph type="pic" idx="2"/>
          </p:nvPr>
        </p:nvSpPr>
        <p:spPr>
          <a:xfrm>
            <a:off x="0" y="0"/>
            <a:ext cx="4883400" cy="4590900"/>
          </a:xfrm>
          <a:prstGeom prst="rect">
            <a:avLst/>
          </a:prstGeom>
          <a:solidFill>
            <a:srgbClr val="F2F2F2"/>
          </a:solidFill>
          <a:ln>
            <a:noFill/>
          </a:ln>
        </p:spPr>
      </p:sp>
      <p:sp>
        <p:nvSpPr>
          <p:cNvPr id="277" name="Google Shape;277;p15"/>
          <p:cNvSpPr>
            <a:spLocks noGrp="1"/>
          </p:cNvSpPr>
          <p:nvPr>
            <p:ph type="pic" idx="3"/>
          </p:nvPr>
        </p:nvSpPr>
        <p:spPr>
          <a:xfrm>
            <a:off x="4875911" y="0"/>
            <a:ext cx="4883400" cy="4590900"/>
          </a:xfrm>
          <a:prstGeom prst="rect">
            <a:avLst/>
          </a:prstGeom>
          <a:solidFill>
            <a:srgbClr val="F2F2F2"/>
          </a:solidFill>
          <a:ln>
            <a:noFill/>
          </a:ln>
        </p:spPr>
      </p:sp>
      <p:sp>
        <p:nvSpPr>
          <p:cNvPr id="278" name="Google Shape;278;p15"/>
          <p:cNvSpPr>
            <a:spLocks noGrp="1"/>
          </p:cNvSpPr>
          <p:nvPr>
            <p:ph type="pic" idx="4"/>
          </p:nvPr>
        </p:nvSpPr>
        <p:spPr>
          <a:xfrm>
            <a:off x="9751822" y="0"/>
            <a:ext cx="4883400" cy="4590900"/>
          </a:xfrm>
          <a:prstGeom prst="rect">
            <a:avLst/>
          </a:prstGeom>
          <a:solidFill>
            <a:srgbClr val="F2F2F2"/>
          </a:solidFill>
          <a:ln>
            <a:noFill/>
          </a:ln>
        </p:spPr>
      </p:sp>
      <p:sp>
        <p:nvSpPr>
          <p:cNvPr id="279" name="Google Shape;279;p15"/>
          <p:cNvSpPr>
            <a:spLocks noGrp="1"/>
          </p:cNvSpPr>
          <p:nvPr>
            <p:ph type="pic" idx="5"/>
          </p:nvPr>
        </p:nvSpPr>
        <p:spPr>
          <a:xfrm>
            <a:off x="14627732" y="0"/>
            <a:ext cx="4883400" cy="4590900"/>
          </a:xfrm>
          <a:prstGeom prst="rect">
            <a:avLst/>
          </a:prstGeom>
          <a:solidFill>
            <a:srgbClr val="F2F2F2"/>
          </a:solidFill>
          <a:ln>
            <a:noFill/>
          </a:ln>
        </p:spPr>
      </p:sp>
      <p:sp>
        <p:nvSpPr>
          <p:cNvPr id="280" name="Google Shape;280;p15"/>
          <p:cNvSpPr>
            <a:spLocks noGrp="1"/>
          </p:cNvSpPr>
          <p:nvPr>
            <p:ph type="pic" idx="6"/>
          </p:nvPr>
        </p:nvSpPr>
        <p:spPr>
          <a:xfrm>
            <a:off x="19503643" y="0"/>
            <a:ext cx="4883400" cy="4590900"/>
          </a:xfrm>
          <a:prstGeom prst="rect">
            <a:avLst/>
          </a:prstGeom>
          <a:solidFill>
            <a:srgbClr val="F2F2F2"/>
          </a:solidFill>
          <a:ln>
            <a:noFill/>
          </a:ln>
        </p:spPr>
      </p:sp>
      <p:sp>
        <p:nvSpPr>
          <p:cNvPr id="281" name="Google Shape;281;p15"/>
          <p:cNvSpPr>
            <a:spLocks noGrp="1"/>
          </p:cNvSpPr>
          <p:nvPr>
            <p:ph type="pic" idx="7"/>
          </p:nvPr>
        </p:nvSpPr>
        <p:spPr>
          <a:xfrm>
            <a:off x="0" y="4563380"/>
            <a:ext cx="4883400" cy="4590900"/>
          </a:xfrm>
          <a:prstGeom prst="rect">
            <a:avLst/>
          </a:prstGeom>
          <a:solidFill>
            <a:srgbClr val="F2F2F2"/>
          </a:solidFill>
          <a:ln>
            <a:noFill/>
          </a:ln>
        </p:spPr>
      </p:sp>
      <p:sp>
        <p:nvSpPr>
          <p:cNvPr id="282" name="Google Shape;282;p15"/>
          <p:cNvSpPr>
            <a:spLocks noGrp="1"/>
          </p:cNvSpPr>
          <p:nvPr>
            <p:ph type="pic" idx="8"/>
          </p:nvPr>
        </p:nvSpPr>
        <p:spPr>
          <a:xfrm>
            <a:off x="4875911" y="4563380"/>
            <a:ext cx="4883400" cy="4590900"/>
          </a:xfrm>
          <a:prstGeom prst="rect">
            <a:avLst/>
          </a:prstGeom>
          <a:solidFill>
            <a:srgbClr val="F2F2F2"/>
          </a:solidFill>
          <a:ln>
            <a:noFill/>
          </a:ln>
        </p:spPr>
      </p:sp>
      <p:sp>
        <p:nvSpPr>
          <p:cNvPr id="283" name="Google Shape;283;p15"/>
          <p:cNvSpPr>
            <a:spLocks noGrp="1"/>
          </p:cNvSpPr>
          <p:nvPr>
            <p:ph type="pic" idx="9"/>
          </p:nvPr>
        </p:nvSpPr>
        <p:spPr>
          <a:xfrm>
            <a:off x="9751822" y="4563380"/>
            <a:ext cx="4883400" cy="4590900"/>
          </a:xfrm>
          <a:prstGeom prst="rect">
            <a:avLst/>
          </a:prstGeom>
          <a:solidFill>
            <a:srgbClr val="F2F2F2"/>
          </a:solidFill>
          <a:ln>
            <a:noFill/>
          </a:ln>
        </p:spPr>
      </p:sp>
      <p:sp>
        <p:nvSpPr>
          <p:cNvPr id="284" name="Google Shape;284;p15"/>
          <p:cNvSpPr>
            <a:spLocks noGrp="1"/>
          </p:cNvSpPr>
          <p:nvPr>
            <p:ph type="pic" idx="13"/>
          </p:nvPr>
        </p:nvSpPr>
        <p:spPr>
          <a:xfrm>
            <a:off x="14627732" y="4563380"/>
            <a:ext cx="4883400" cy="4590900"/>
          </a:xfrm>
          <a:prstGeom prst="rect">
            <a:avLst/>
          </a:prstGeom>
          <a:solidFill>
            <a:srgbClr val="F2F2F2"/>
          </a:solidFill>
          <a:ln>
            <a:noFill/>
          </a:ln>
        </p:spPr>
      </p:sp>
      <p:sp>
        <p:nvSpPr>
          <p:cNvPr id="285" name="Google Shape;285;p15"/>
          <p:cNvSpPr>
            <a:spLocks noGrp="1"/>
          </p:cNvSpPr>
          <p:nvPr>
            <p:ph type="pic" idx="14"/>
          </p:nvPr>
        </p:nvSpPr>
        <p:spPr>
          <a:xfrm>
            <a:off x="19503643" y="4563380"/>
            <a:ext cx="4883400" cy="4590900"/>
          </a:xfrm>
          <a:prstGeom prst="rect">
            <a:avLst/>
          </a:prstGeom>
          <a:solidFill>
            <a:srgbClr val="F2F2F2"/>
          </a:solidFill>
          <a:ln>
            <a:noFill/>
          </a:ln>
        </p:spPr>
      </p:sp>
      <p:sp>
        <p:nvSpPr>
          <p:cNvPr id="286" name="Google Shape;286;p15"/>
          <p:cNvSpPr>
            <a:spLocks noGrp="1"/>
          </p:cNvSpPr>
          <p:nvPr>
            <p:ph type="pic" idx="15"/>
          </p:nvPr>
        </p:nvSpPr>
        <p:spPr>
          <a:xfrm>
            <a:off x="0" y="9126760"/>
            <a:ext cx="4883400" cy="4590900"/>
          </a:xfrm>
          <a:prstGeom prst="rect">
            <a:avLst/>
          </a:prstGeom>
          <a:solidFill>
            <a:srgbClr val="F2F2F2"/>
          </a:solidFill>
          <a:ln>
            <a:noFill/>
          </a:ln>
        </p:spPr>
      </p:sp>
      <p:sp>
        <p:nvSpPr>
          <p:cNvPr id="287" name="Google Shape;287;p15"/>
          <p:cNvSpPr>
            <a:spLocks noGrp="1"/>
          </p:cNvSpPr>
          <p:nvPr>
            <p:ph type="pic" idx="16"/>
          </p:nvPr>
        </p:nvSpPr>
        <p:spPr>
          <a:xfrm>
            <a:off x="4875911" y="9126760"/>
            <a:ext cx="4883400" cy="4590900"/>
          </a:xfrm>
          <a:prstGeom prst="rect">
            <a:avLst/>
          </a:prstGeom>
          <a:solidFill>
            <a:srgbClr val="F2F2F2"/>
          </a:solidFill>
          <a:ln>
            <a:noFill/>
          </a:ln>
        </p:spPr>
      </p:sp>
      <p:sp>
        <p:nvSpPr>
          <p:cNvPr id="288" name="Google Shape;288;p15"/>
          <p:cNvSpPr>
            <a:spLocks noGrp="1"/>
          </p:cNvSpPr>
          <p:nvPr>
            <p:ph type="pic" idx="17"/>
          </p:nvPr>
        </p:nvSpPr>
        <p:spPr>
          <a:xfrm>
            <a:off x="9751822" y="9126760"/>
            <a:ext cx="4883400" cy="4590900"/>
          </a:xfrm>
          <a:prstGeom prst="rect">
            <a:avLst/>
          </a:prstGeom>
          <a:solidFill>
            <a:srgbClr val="F2F2F2"/>
          </a:solidFill>
          <a:ln>
            <a:noFill/>
          </a:ln>
        </p:spPr>
      </p:sp>
      <p:sp>
        <p:nvSpPr>
          <p:cNvPr id="289" name="Google Shape;289;p15"/>
          <p:cNvSpPr>
            <a:spLocks noGrp="1"/>
          </p:cNvSpPr>
          <p:nvPr>
            <p:ph type="pic" idx="18"/>
          </p:nvPr>
        </p:nvSpPr>
        <p:spPr>
          <a:xfrm>
            <a:off x="14627732" y="9126760"/>
            <a:ext cx="4883400" cy="4590900"/>
          </a:xfrm>
          <a:prstGeom prst="rect">
            <a:avLst/>
          </a:prstGeom>
          <a:solidFill>
            <a:srgbClr val="F2F2F2"/>
          </a:solidFill>
          <a:ln>
            <a:noFill/>
          </a:ln>
        </p:spPr>
      </p:sp>
      <p:sp>
        <p:nvSpPr>
          <p:cNvPr id="290" name="Google Shape;290;p15"/>
          <p:cNvSpPr>
            <a:spLocks noGrp="1"/>
          </p:cNvSpPr>
          <p:nvPr>
            <p:ph type="pic" idx="19"/>
          </p:nvPr>
        </p:nvSpPr>
        <p:spPr>
          <a:xfrm>
            <a:off x="19503643" y="9126760"/>
            <a:ext cx="4883400" cy="45909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91"/>
        <p:cNvGrpSpPr/>
        <p:nvPr/>
      </p:nvGrpSpPr>
      <p:grpSpPr>
        <a:xfrm>
          <a:off x="0" y="0"/>
          <a:ext cx="0" cy="0"/>
          <a:chOff x="0" y="0"/>
          <a:chExt cx="0" cy="0"/>
        </a:xfrm>
      </p:grpSpPr>
      <p:sp>
        <p:nvSpPr>
          <p:cNvPr id="292" name="Google Shape;292;p16"/>
          <p:cNvSpPr>
            <a:spLocks noGrp="1"/>
          </p:cNvSpPr>
          <p:nvPr>
            <p:ph type="pic" idx="2"/>
          </p:nvPr>
        </p:nvSpPr>
        <p:spPr>
          <a:xfrm>
            <a:off x="0" y="0"/>
            <a:ext cx="4068600" cy="4572600"/>
          </a:xfrm>
          <a:prstGeom prst="rect">
            <a:avLst/>
          </a:prstGeom>
          <a:noFill/>
          <a:ln>
            <a:noFill/>
          </a:ln>
        </p:spPr>
      </p:sp>
      <p:sp>
        <p:nvSpPr>
          <p:cNvPr id="293" name="Google Shape;293;p16"/>
          <p:cNvSpPr>
            <a:spLocks noGrp="1"/>
          </p:cNvSpPr>
          <p:nvPr>
            <p:ph type="pic" idx="3"/>
          </p:nvPr>
        </p:nvSpPr>
        <p:spPr>
          <a:xfrm>
            <a:off x="0" y="4572525"/>
            <a:ext cx="4068600" cy="4572600"/>
          </a:xfrm>
          <a:prstGeom prst="rect">
            <a:avLst/>
          </a:prstGeom>
          <a:noFill/>
          <a:ln>
            <a:noFill/>
          </a:ln>
        </p:spPr>
      </p:sp>
      <p:sp>
        <p:nvSpPr>
          <p:cNvPr id="294" name="Google Shape;294;p16"/>
          <p:cNvSpPr>
            <a:spLocks noGrp="1"/>
          </p:cNvSpPr>
          <p:nvPr>
            <p:ph type="pic" idx="4"/>
          </p:nvPr>
        </p:nvSpPr>
        <p:spPr>
          <a:xfrm>
            <a:off x="0" y="9145050"/>
            <a:ext cx="4068600" cy="4572600"/>
          </a:xfrm>
          <a:prstGeom prst="rect">
            <a:avLst/>
          </a:prstGeom>
          <a:noFill/>
          <a:ln>
            <a:noFill/>
          </a:ln>
        </p:spPr>
      </p:sp>
      <p:sp>
        <p:nvSpPr>
          <p:cNvPr id="295" name="Google Shape;295;p16"/>
          <p:cNvSpPr>
            <a:spLocks noGrp="1"/>
          </p:cNvSpPr>
          <p:nvPr>
            <p:ph type="pic" idx="5"/>
          </p:nvPr>
        </p:nvSpPr>
        <p:spPr>
          <a:xfrm>
            <a:off x="4075169" y="0"/>
            <a:ext cx="4068600" cy="4572600"/>
          </a:xfrm>
          <a:prstGeom prst="rect">
            <a:avLst/>
          </a:prstGeom>
          <a:noFill/>
          <a:ln>
            <a:noFill/>
          </a:ln>
        </p:spPr>
      </p:sp>
      <p:sp>
        <p:nvSpPr>
          <p:cNvPr id="296" name="Google Shape;296;p16"/>
          <p:cNvSpPr>
            <a:spLocks noGrp="1"/>
          </p:cNvSpPr>
          <p:nvPr>
            <p:ph type="pic" idx="6"/>
          </p:nvPr>
        </p:nvSpPr>
        <p:spPr>
          <a:xfrm>
            <a:off x="4075169" y="4572525"/>
            <a:ext cx="4068600" cy="4572600"/>
          </a:xfrm>
          <a:prstGeom prst="rect">
            <a:avLst/>
          </a:prstGeom>
          <a:noFill/>
          <a:ln>
            <a:noFill/>
          </a:ln>
        </p:spPr>
      </p:sp>
      <p:sp>
        <p:nvSpPr>
          <p:cNvPr id="297" name="Google Shape;297;p16"/>
          <p:cNvSpPr>
            <a:spLocks noGrp="1"/>
          </p:cNvSpPr>
          <p:nvPr>
            <p:ph type="pic" idx="7"/>
          </p:nvPr>
        </p:nvSpPr>
        <p:spPr>
          <a:xfrm>
            <a:off x="4075169" y="9145050"/>
            <a:ext cx="4068600" cy="4572600"/>
          </a:xfrm>
          <a:prstGeom prst="rect">
            <a:avLst/>
          </a:prstGeom>
          <a:noFill/>
          <a:ln>
            <a:noFill/>
          </a:ln>
        </p:spPr>
      </p:sp>
      <p:sp>
        <p:nvSpPr>
          <p:cNvPr id="298" name="Google Shape;298;p16"/>
          <p:cNvSpPr>
            <a:spLocks noGrp="1"/>
          </p:cNvSpPr>
          <p:nvPr>
            <p:ph type="pic" idx="8"/>
          </p:nvPr>
        </p:nvSpPr>
        <p:spPr>
          <a:xfrm>
            <a:off x="8143698" y="0"/>
            <a:ext cx="4068600" cy="4572600"/>
          </a:xfrm>
          <a:prstGeom prst="rect">
            <a:avLst/>
          </a:prstGeom>
          <a:noFill/>
          <a:ln>
            <a:noFill/>
          </a:ln>
        </p:spPr>
      </p:sp>
      <p:sp>
        <p:nvSpPr>
          <p:cNvPr id="299" name="Google Shape;299;p16"/>
          <p:cNvSpPr>
            <a:spLocks noGrp="1"/>
          </p:cNvSpPr>
          <p:nvPr>
            <p:ph type="pic" idx="9"/>
          </p:nvPr>
        </p:nvSpPr>
        <p:spPr>
          <a:xfrm>
            <a:off x="8143698" y="4572525"/>
            <a:ext cx="4068600" cy="4572600"/>
          </a:xfrm>
          <a:prstGeom prst="rect">
            <a:avLst/>
          </a:prstGeom>
          <a:noFill/>
          <a:ln>
            <a:noFill/>
          </a:ln>
        </p:spPr>
      </p:sp>
      <p:sp>
        <p:nvSpPr>
          <p:cNvPr id="300" name="Google Shape;300;p16"/>
          <p:cNvSpPr>
            <a:spLocks noGrp="1"/>
          </p:cNvSpPr>
          <p:nvPr>
            <p:ph type="pic" idx="13"/>
          </p:nvPr>
        </p:nvSpPr>
        <p:spPr>
          <a:xfrm>
            <a:off x="8143698" y="9145050"/>
            <a:ext cx="4068600" cy="4572600"/>
          </a:xfrm>
          <a:prstGeom prst="rect">
            <a:avLst/>
          </a:prstGeom>
          <a:noFill/>
          <a:ln>
            <a:noFill/>
          </a:ln>
        </p:spPr>
      </p:sp>
      <p:sp>
        <p:nvSpPr>
          <p:cNvPr id="301" name="Google Shape;301;p16"/>
          <p:cNvSpPr>
            <a:spLocks noGrp="1"/>
          </p:cNvSpPr>
          <p:nvPr>
            <p:ph type="pic" idx="14"/>
          </p:nvPr>
        </p:nvSpPr>
        <p:spPr>
          <a:xfrm>
            <a:off x="12218867" y="0"/>
            <a:ext cx="4068600" cy="4572600"/>
          </a:xfrm>
          <a:prstGeom prst="rect">
            <a:avLst/>
          </a:prstGeom>
          <a:noFill/>
          <a:ln>
            <a:noFill/>
          </a:ln>
        </p:spPr>
      </p:sp>
      <p:sp>
        <p:nvSpPr>
          <p:cNvPr id="302" name="Google Shape;302;p16"/>
          <p:cNvSpPr>
            <a:spLocks noGrp="1"/>
          </p:cNvSpPr>
          <p:nvPr>
            <p:ph type="pic" idx="15"/>
          </p:nvPr>
        </p:nvSpPr>
        <p:spPr>
          <a:xfrm>
            <a:off x="12218867" y="4572525"/>
            <a:ext cx="4068600" cy="4572600"/>
          </a:xfrm>
          <a:prstGeom prst="rect">
            <a:avLst/>
          </a:prstGeom>
          <a:noFill/>
          <a:ln>
            <a:noFill/>
          </a:ln>
        </p:spPr>
      </p:sp>
      <p:sp>
        <p:nvSpPr>
          <p:cNvPr id="303" name="Google Shape;303;p16"/>
          <p:cNvSpPr>
            <a:spLocks noGrp="1"/>
          </p:cNvSpPr>
          <p:nvPr>
            <p:ph type="pic" idx="16"/>
          </p:nvPr>
        </p:nvSpPr>
        <p:spPr>
          <a:xfrm>
            <a:off x="12218867" y="9145050"/>
            <a:ext cx="4068600" cy="4572600"/>
          </a:xfrm>
          <a:prstGeom prst="rect">
            <a:avLst/>
          </a:prstGeom>
          <a:noFill/>
          <a:ln>
            <a:noFill/>
          </a:ln>
        </p:spPr>
      </p:sp>
      <p:sp>
        <p:nvSpPr>
          <p:cNvPr id="304" name="Google Shape;304;p16"/>
          <p:cNvSpPr>
            <a:spLocks noGrp="1"/>
          </p:cNvSpPr>
          <p:nvPr>
            <p:ph type="pic" idx="17"/>
          </p:nvPr>
        </p:nvSpPr>
        <p:spPr>
          <a:xfrm>
            <a:off x="16280758" y="0"/>
            <a:ext cx="4068600" cy="4572600"/>
          </a:xfrm>
          <a:prstGeom prst="rect">
            <a:avLst/>
          </a:prstGeom>
          <a:noFill/>
          <a:ln>
            <a:noFill/>
          </a:ln>
        </p:spPr>
      </p:sp>
      <p:sp>
        <p:nvSpPr>
          <p:cNvPr id="305" name="Google Shape;305;p16"/>
          <p:cNvSpPr>
            <a:spLocks noGrp="1"/>
          </p:cNvSpPr>
          <p:nvPr>
            <p:ph type="pic" idx="18"/>
          </p:nvPr>
        </p:nvSpPr>
        <p:spPr>
          <a:xfrm>
            <a:off x="16280758" y="4572525"/>
            <a:ext cx="4068600" cy="4572600"/>
          </a:xfrm>
          <a:prstGeom prst="rect">
            <a:avLst/>
          </a:prstGeom>
          <a:noFill/>
          <a:ln>
            <a:noFill/>
          </a:ln>
        </p:spPr>
      </p:sp>
      <p:sp>
        <p:nvSpPr>
          <p:cNvPr id="306" name="Google Shape;306;p16"/>
          <p:cNvSpPr>
            <a:spLocks noGrp="1"/>
          </p:cNvSpPr>
          <p:nvPr>
            <p:ph type="pic" idx="19"/>
          </p:nvPr>
        </p:nvSpPr>
        <p:spPr>
          <a:xfrm>
            <a:off x="16280758" y="9145050"/>
            <a:ext cx="4068600" cy="4572600"/>
          </a:xfrm>
          <a:prstGeom prst="rect">
            <a:avLst/>
          </a:prstGeom>
          <a:noFill/>
          <a:ln>
            <a:noFill/>
          </a:ln>
        </p:spPr>
      </p:sp>
      <p:sp>
        <p:nvSpPr>
          <p:cNvPr id="307" name="Google Shape;307;p16"/>
          <p:cNvSpPr>
            <a:spLocks noGrp="1"/>
          </p:cNvSpPr>
          <p:nvPr>
            <p:ph type="pic" idx="20"/>
          </p:nvPr>
        </p:nvSpPr>
        <p:spPr>
          <a:xfrm>
            <a:off x="20355926" y="0"/>
            <a:ext cx="4068600" cy="4572600"/>
          </a:xfrm>
          <a:prstGeom prst="rect">
            <a:avLst/>
          </a:prstGeom>
          <a:noFill/>
          <a:ln>
            <a:noFill/>
          </a:ln>
        </p:spPr>
      </p:sp>
      <p:sp>
        <p:nvSpPr>
          <p:cNvPr id="308" name="Google Shape;308;p16"/>
          <p:cNvSpPr>
            <a:spLocks noGrp="1"/>
          </p:cNvSpPr>
          <p:nvPr>
            <p:ph type="pic" idx="21"/>
          </p:nvPr>
        </p:nvSpPr>
        <p:spPr>
          <a:xfrm>
            <a:off x="20355926" y="4572525"/>
            <a:ext cx="4068600" cy="4572600"/>
          </a:xfrm>
          <a:prstGeom prst="rect">
            <a:avLst/>
          </a:prstGeom>
          <a:noFill/>
          <a:ln>
            <a:noFill/>
          </a:ln>
        </p:spPr>
      </p:sp>
      <p:sp>
        <p:nvSpPr>
          <p:cNvPr id="309" name="Google Shape;309;p16"/>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Reverse Color Bubble">
  <p:cSld name="1_Reverse Color Bubble">
    <p:spTree>
      <p:nvGrpSpPr>
        <p:cNvPr id="1" name="Shape 310"/>
        <p:cNvGrpSpPr/>
        <p:nvPr/>
      </p:nvGrpSpPr>
      <p:grpSpPr>
        <a:xfrm>
          <a:off x="0" y="0"/>
          <a:ext cx="0" cy="0"/>
          <a:chOff x="0" y="0"/>
          <a:chExt cx="0" cy="0"/>
        </a:xfrm>
      </p:grpSpPr>
      <p:sp>
        <p:nvSpPr>
          <p:cNvPr id="311" name="Google Shape;311;p17"/>
          <p:cNvSpPr>
            <a:spLocks noGrp="1"/>
          </p:cNvSpPr>
          <p:nvPr>
            <p:ph type="pic" idx="2"/>
          </p:nvPr>
        </p:nvSpPr>
        <p:spPr>
          <a:xfrm>
            <a:off x="0" y="-2"/>
            <a:ext cx="12193500" cy="4558200"/>
          </a:xfrm>
          <a:prstGeom prst="rect">
            <a:avLst/>
          </a:prstGeom>
          <a:noFill/>
          <a:ln>
            <a:noFill/>
          </a:ln>
        </p:spPr>
      </p:sp>
      <p:sp>
        <p:nvSpPr>
          <p:cNvPr id="312" name="Google Shape;312;p17"/>
          <p:cNvSpPr>
            <a:spLocks noGrp="1"/>
          </p:cNvSpPr>
          <p:nvPr>
            <p:ph type="pic" idx="3"/>
          </p:nvPr>
        </p:nvSpPr>
        <p:spPr>
          <a:xfrm>
            <a:off x="12193588" y="4585274"/>
            <a:ext cx="12193500" cy="4558200"/>
          </a:xfrm>
          <a:prstGeom prst="rect">
            <a:avLst/>
          </a:prstGeom>
          <a:noFill/>
          <a:ln>
            <a:noFill/>
          </a:ln>
        </p:spPr>
      </p:sp>
      <p:sp>
        <p:nvSpPr>
          <p:cNvPr id="313" name="Google Shape;313;p17"/>
          <p:cNvSpPr>
            <a:spLocks noGrp="1"/>
          </p:cNvSpPr>
          <p:nvPr>
            <p:ph type="pic" idx="4"/>
          </p:nvPr>
        </p:nvSpPr>
        <p:spPr>
          <a:xfrm>
            <a:off x="-1988" y="9159900"/>
            <a:ext cx="12193500" cy="45582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3 Picture Square Placeholder">
  <p:cSld name="1_3 Picture Square Placeholder">
    <p:spTree>
      <p:nvGrpSpPr>
        <p:cNvPr id="1" name="Shape 314"/>
        <p:cNvGrpSpPr/>
        <p:nvPr/>
      </p:nvGrpSpPr>
      <p:grpSpPr>
        <a:xfrm>
          <a:off x="0" y="0"/>
          <a:ext cx="0" cy="0"/>
          <a:chOff x="0" y="0"/>
          <a:chExt cx="0" cy="0"/>
        </a:xfrm>
      </p:grpSpPr>
      <p:sp>
        <p:nvSpPr>
          <p:cNvPr id="315" name="Google Shape;315;p18"/>
          <p:cNvSpPr>
            <a:spLocks noGrp="1"/>
          </p:cNvSpPr>
          <p:nvPr>
            <p:ph type="pic" idx="2"/>
          </p:nvPr>
        </p:nvSpPr>
        <p:spPr>
          <a:xfrm>
            <a:off x="2117492" y="3906679"/>
            <a:ext cx="5760900" cy="4320600"/>
          </a:xfrm>
          <a:prstGeom prst="rect">
            <a:avLst/>
          </a:prstGeom>
          <a:noFill/>
          <a:ln>
            <a:noFill/>
          </a:ln>
        </p:spPr>
      </p:sp>
      <p:sp>
        <p:nvSpPr>
          <p:cNvPr id="316" name="Google Shape;316;p18"/>
          <p:cNvSpPr>
            <a:spLocks noGrp="1"/>
          </p:cNvSpPr>
          <p:nvPr>
            <p:ph type="pic" idx="3"/>
          </p:nvPr>
        </p:nvSpPr>
        <p:spPr>
          <a:xfrm>
            <a:off x="9305722" y="3952648"/>
            <a:ext cx="5760900" cy="4320600"/>
          </a:xfrm>
          <a:prstGeom prst="rect">
            <a:avLst/>
          </a:prstGeom>
          <a:noFill/>
          <a:ln>
            <a:noFill/>
          </a:ln>
        </p:spPr>
      </p:sp>
      <p:sp>
        <p:nvSpPr>
          <p:cNvPr id="317" name="Google Shape;317;p18"/>
          <p:cNvSpPr>
            <a:spLocks noGrp="1"/>
          </p:cNvSpPr>
          <p:nvPr>
            <p:ph type="pic" idx="4"/>
          </p:nvPr>
        </p:nvSpPr>
        <p:spPr>
          <a:xfrm>
            <a:off x="16569817" y="3952648"/>
            <a:ext cx="5760900" cy="4320600"/>
          </a:xfrm>
          <a:prstGeom prst="rect">
            <a:avLst/>
          </a:prstGeom>
          <a:noFill/>
          <a:ln>
            <a:noFill/>
          </a:ln>
        </p:spPr>
      </p:sp>
      <p:sp>
        <p:nvSpPr>
          <p:cNvPr id="318" name="Google Shape;318;p18"/>
          <p:cNvSpPr/>
          <p:nvPr/>
        </p:nvSpPr>
        <p:spPr>
          <a:xfrm>
            <a:off x="0" y="6864727"/>
            <a:ext cx="243873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Picture Placeholder">
  <p:cSld name="4 Picture Placeholder">
    <p:spTree>
      <p:nvGrpSpPr>
        <p:cNvPr id="1" name="Shape 319"/>
        <p:cNvGrpSpPr/>
        <p:nvPr/>
      </p:nvGrpSpPr>
      <p:grpSpPr>
        <a:xfrm>
          <a:off x="0" y="0"/>
          <a:ext cx="0" cy="0"/>
          <a:chOff x="0" y="0"/>
          <a:chExt cx="0" cy="0"/>
        </a:xfrm>
      </p:grpSpPr>
      <p:sp>
        <p:nvSpPr>
          <p:cNvPr id="320" name="Google Shape;320;p19"/>
          <p:cNvSpPr>
            <a:spLocks noGrp="1"/>
          </p:cNvSpPr>
          <p:nvPr>
            <p:ph type="pic" idx="2"/>
          </p:nvPr>
        </p:nvSpPr>
        <p:spPr>
          <a:xfrm>
            <a:off x="3486604" y="4148346"/>
            <a:ext cx="3240300" cy="3240300"/>
          </a:xfrm>
          <a:prstGeom prst="rect">
            <a:avLst/>
          </a:prstGeom>
          <a:noFill/>
          <a:ln>
            <a:noFill/>
          </a:ln>
        </p:spPr>
      </p:sp>
      <p:sp>
        <p:nvSpPr>
          <p:cNvPr id="321" name="Google Shape;321;p19"/>
          <p:cNvSpPr>
            <a:spLocks noGrp="1"/>
          </p:cNvSpPr>
          <p:nvPr>
            <p:ph type="pic" idx="3"/>
          </p:nvPr>
        </p:nvSpPr>
        <p:spPr>
          <a:xfrm>
            <a:off x="9185866" y="4148346"/>
            <a:ext cx="3240300" cy="3240300"/>
          </a:xfrm>
          <a:prstGeom prst="rect">
            <a:avLst/>
          </a:prstGeom>
          <a:noFill/>
          <a:ln>
            <a:noFill/>
          </a:ln>
        </p:spPr>
      </p:sp>
      <p:sp>
        <p:nvSpPr>
          <p:cNvPr id="322" name="Google Shape;322;p19"/>
          <p:cNvSpPr>
            <a:spLocks noGrp="1"/>
          </p:cNvSpPr>
          <p:nvPr>
            <p:ph type="pic" idx="4"/>
          </p:nvPr>
        </p:nvSpPr>
        <p:spPr>
          <a:xfrm>
            <a:off x="18991212" y="4148346"/>
            <a:ext cx="3240300" cy="3240300"/>
          </a:xfrm>
          <a:prstGeom prst="rect">
            <a:avLst/>
          </a:prstGeom>
          <a:noFill/>
          <a:ln>
            <a:noFill/>
          </a:ln>
        </p:spPr>
      </p:sp>
      <p:sp>
        <p:nvSpPr>
          <p:cNvPr id="323" name="Google Shape;323;p19"/>
          <p:cNvSpPr>
            <a:spLocks noGrp="1"/>
          </p:cNvSpPr>
          <p:nvPr>
            <p:ph type="pic" idx="5"/>
          </p:nvPr>
        </p:nvSpPr>
        <p:spPr>
          <a:xfrm>
            <a:off x="14258702" y="4148346"/>
            <a:ext cx="3240300" cy="32403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Placeholder picture (circle)">
  <p:cSld name="1 Placeholder picture (circle)">
    <p:spTree>
      <p:nvGrpSpPr>
        <p:cNvPr id="1" name="Shape 324"/>
        <p:cNvGrpSpPr/>
        <p:nvPr/>
      </p:nvGrpSpPr>
      <p:grpSpPr>
        <a:xfrm>
          <a:off x="0" y="0"/>
          <a:ext cx="0" cy="0"/>
          <a:chOff x="0" y="0"/>
          <a:chExt cx="0" cy="0"/>
        </a:xfrm>
      </p:grpSpPr>
      <p:sp>
        <p:nvSpPr>
          <p:cNvPr id="325" name="Google Shape;325;p20"/>
          <p:cNvSpPr>
            <a:spLocks noGrp="1"/>
          </p:cNvSpPr>
          <p:nvPr>
            <p:ph type="pic" idx="2"/>
          </p:nvPr>
        </p:nvSpPr>
        <p:spPr>
          <a:xfrm>
            <a:off x="2095774" y="2572046"/>
            <a:ext cx="5049000" cy="50490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ormal Page without footer">
  <p:cSld name="Normal Page without footer">
    <p:spTree>
      <p:nvGrpSpPr>
        <p:cNvPr id="1" name="Shape 3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1"/>
        <p:cNvGrpSpPr/>
        <p:nvPr/>
      </p:nvGrpSpPr>
      <p:grpSpPr>
        <a:xfrm>
          <a:off x="0" y="0"/>
          <a:ext cx="0" cy="0"/>
          <a:chOff x="0" y="0"/>
          <a:chExt cx="0" cy="0"/>
        </a:xfrm>
      </p:grpSpPr>
      <p:grpSp>
        <p:nvGrpSpPr>
          <p:cNvPr id="12" name="Google Shape;12;p3"/>
          <p:cNvGrpSpPr/>
          <p:nvPr/>
        </p:nvGrpSpPr>
        <p:grpSpPr>
          <a:xfrm>
            <a:off x="156759" y="11193993"/>
            <a:ext cx="24072464" cy="2261231"/>
            <a:chOff x="58777" y="4197223"/>
            <a:chExt cx="9026046" cy="847856"/>
          </a:xfrm>
        </p:grpSpPr>
        <p:sp>
          <p:nvSpPr>
            <p:cNvPr id="13" name="Google Shape;13;p3"/>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 name="Google Shape;14;p3"/>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 name="Google Shape;15;p3"/>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 name="Google Shape;16;p3"/>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 name="Google Shape;17;p3"/>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 name="Google Shape;18;p3"/>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 name="Google Shape;19;p3"/>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 name="Google Shape;20;p3"/>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 name="Google Shape;21;p3"/>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2" name="Google Shape;22;p3"/>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3" name="Google Shape;23;p3"/>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4" name="Google Shape;24;p3"/>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5" name="Google Shape;25;p3"/>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6" name="Google Shape;26;p3"/>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7" name="Google Shape;27;p3"/>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8" name="Google Shape;28;p3"/>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9" name="Google Shape;29;p3"/>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0" name="Google Shape;30;p3"/>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1" name="Google Shape;31;p3"/>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2" name="Google Shape;32;p3"/>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3" name="Google Shape;33;p3"/>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4" name="Google Shape;34;p3"/>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5" name="Google Shape;35;p3"/>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6" name="Google Shape;36;p3"/>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7" name="Google Shape;37;p3"/>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8" name="Google Shape;38;p3"/>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39" name="Google Shape;39;p3"/>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0" name="Google Shape;40;p3"/>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1" name="Google Shape;41;p3"/>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2" name="Google Shape;42;p3"/>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3" name="Google Shape;43;p3"/>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4" name="Google Shape;44;p3"/>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5" name="Google Shape;45;p3"/>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6" name="Google Shape;46;p3"/>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7" name="Google Shape;47;p3"/>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8" name="Google Shape;48;p3"/>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49" name="Google Shape;49;p3"/>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0" name="Google Shape;50;p3"/>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1" name="Google Shape;51;p3"/>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2" name="Google Shape;52;p3"/>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3" name="Google Shape;53;p3"/>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4" name="Google Shape;54;p3"/>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5" name="Google Shape;55;p3"/>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6" name="Google Shape;56;p3"/>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7" name="Google Shape;57;p3"/>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8" name="Google Shape;58;p3"/>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59" name="Google Shape;59;p3"/>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0" name="Google Shape;60;p3"/>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1" name="Google Shape;61;p3"/>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2" name="Google Shape;62;p3"/>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3" name="Google Shape;63;p3"/>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4" name="Google Shape;64;p3"/>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5" name="Google Shape;65;p3"/>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6" name="Google Shape;66;p3"/>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7" name="Google Shape;67;p3"/>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8" name="Google Shape;68;p3"/>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69" name="Google Shape;69;p3"/>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0" name="Google Shape;70;p3"/>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1" name="Google Shape;71;p3"/>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2" name="Google Shape;72;p3"/>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3" name="Google Shape;73;p3"/>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4" name="Google Shape;74;p3"/>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5" name="Google Shape;75;p3"/>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6" name="Google Shape;76;p3"/>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7" name="Google Shape;77;p3"/>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8" name="Google Shape;78;p3"/>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79" name="Google Shape;79;p3"/>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0" name="Google Shape;80;p3"/>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1" name="Google Shape;81;p3"/>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2" name="Google Shape;82;p3"/>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3" name="Google Shape;83;p3"/>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4" name="Google Shape;84;p3"/>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5" name="Google Shape;85;p3"/>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6" name="Google Shape;86;p3"/>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7" name="Google Shape;87;p3"/>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8" name="Google Shape;88;p3"/>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89" name="Google Shape;89;p3"/>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0" name="Google Shape;90;p3"/>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1" name="Google Shape;91;p3"/>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2" name="Google Shape;92;p3"/>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3" name="Google Shape;93;p3"/>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4" name="Google Shape;94;p3"/>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5" name="Google Shape;95;p3"/>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6" name="Google Shape;96;p3"/>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7" name="Google Shape;97;p3"/>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8" name="Google Shape;98;p3"/>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99" name="Google Shape;99;p3"/>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0" name="Google Shape;100;p3"/>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1" name="Google Shape;101;p3"/>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2" name="Google Shape;102;p3"/>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3" name="Google Shape;103;p3"/>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4" name="Google Shape;104;p3"/>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5" name="Google Shape;105;p3"/>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6" name="Google Shape;106;p3"/>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7" name="Google Shape;107;p3"/>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8" name="Google Shape;108;p3"/>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09" name="Google Shape;109;p3"/>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10" name="Google Shape;110;p3"/>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11" name="Google Shape;111;p3"/>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05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327"/>
        <p:cNvGrpSpPr/>
        <p:nvPr/>
      </p:nvGrpSpPr>
      <p:grpSpPr>
        <a:xfrm>
          <a:off x="0" y="0"/>
          <a:ext cx="0" cy="0"/>
          <a:chOff x="0" y="0"/>
          <a:chExt cx="0" cy="0"/>
        </a:xfrm>
      </p:grpSpPr>
      <p:sp>
        <p:nvSpPr>
          <p:cNvPr id="328" name="Google Shape;328;p22"/>
          <p:cNvSpPr>
            <a:spLocks noGrp="1"/>
          </p:cNvSpPr>
          <p:nvPr>
            <p:ph type="pic" idx="2"/>
          </p:nvPr>
        </p:nvSpPr>
        <p:spPr>
          <a:xfrm>
            <a:off x="0" y="0"/>
            <a:ext cx="4068600" cy="4572600"/>
          </a:xfrm>
          <a:prstGeom prst="rect">
            <a:avLst/>
          </a:prstGeom>
          <a:noFill/>
          <a:ln>
            <a:noFill/>
          </a:ln>
        </p:spPr>
      </p:sp>
      <p:sp>
        <p:nvSpPr>
          <p:cNvPr id="329" name="Google Shape;329;p22"/>
          <p:cNvSpPr>
            <a:spLocks noGrp="1"/>
          </p:cNvSpPr>
          <p:nvPr>
            <p:ph type="pic" idx="3"/>
          </p:nvPr>
        </p:nvSpPr>
        <p:spPr>
          <a:xfrm>
            <a:off x="0" y="4572525"/>
            <a:ext cx="4068600" cy="4572600"/>
          </a:xfrm>
          <a:prstGeom prst="rect">
            <a:avLst/>
          </a:prstGeom>
          <a:noFill/>
          <a:ln>
            <a:noFill/>
          </a:ln>
        </p:spPr>
      </p:sp>
      <p:sp>
        <p:nvSpPr>
          <p:cNvPr id="330" name="Google Shape;330;p22"/>
          <p:cNvSpPr>
            <a:spLocks noGrp="1"/>
          </p:cNvSpPr>
          <p:nvPr>
            <p:ph type="pic" idx="4"/>
          </p:nvPr>
        </p:nvSpPr>
        <p:spPr>
          <a:xfrm>
            <a:off x="0" y="9145050"/>
            <a:ext cx="4068600" cy="4572600"/>
          </a:xfrm>
          <a:prstGeom prst="rect">
            <a:avLst/>
          </a:prstGeom>
          <a:noFill/>
          <a:ln>
            <a:noFill/>
          </a:ln>
        </p:spPr>
      </p:sp>
      <p:sp>
        <p:nvSpPr>
          <p:cNvPr id="331" name="Google Shape;331;p22"/>
          <p:cNvSpPr>
            <a:spLocks noGrp="1"/>
          </p:cNvSpPr>
          <p:nvPr>
            <p:ph type="pic" idx="5"/>
          </p:nvPr>
        </p:nvSpPr>
        <p:spPr>
          <a:xfrm>
            <a:off x="4075169" y="0"/>
            <a:ext cx="4068600" cy="4572600"/>
          </a:xfrm>
          <a:prstGeom prst="rect">
            <a:avLst/>
          </a:prstGeom>
          <a:noFill/>
          <a:ln>
            <a:noFill/>
          </a:ln>
        </p:spPr>
      </p:sp>
      <p:sp>
        <p:nvSpPr>
          <p:cNvPr id="332" name="Google Shape;332;p22"/>
          <p:cNvSpPr>
            <a:spLocks noGrp="1"/>
          </p:cNvSpPr>
          <p:nvPr>
            <p:ph type="pic" idx="6"/>
          </p:nvPr>
        </p:nvSpPr>
        <p:spPr>
          <a:xfrm>
            <a:off x="4075169" y="4572525"/>
            <a:ext cx="4068600" cy="4572600"/>
          </a:xfrm>
          <a:prstGeom prst="rect">
            <a:avLst/>
          </a:prstGeom>
          <a:noFill/>
          <a:ln>
            <a:noFill/>
          </a:ln>
        </p:spPr>
      </p:sp>
      <p:sp>
        <p:nvSpPr>
          <p:cNvPr id="333" name="Google Shape;333;p22"/>
          <p:cNvSpPr>
            <a:spLocks noGrp="1"/>
          </p:cNvSpPr>
          <p:nvPr>
            <p:ph type="pic" idx="7"/>
          </p:nvPr>
        </p:nvSpPr>
        <p:spPr>
          <a:xfrm>
            <a:off x="4075169" y="9145050"/>
            <a:ext cx="4068600" cy="4572600"/>
          </a:xfrm>
          <a:prstGeom prst="rect">
            <a:avLst/>
          </a:prstGeom>
          <a:noFill/>
          <a:ln>
            <a:noFill/>
          </a:ln>
        </p:spPr>
      </p:sp>
      <p:sp>
        <p:nvSpPr>
          <p:cNvPr id="334" name="Google Shape;334;p22"/>
          <p:cNvSpPr>
            <a:spLocks noGrp="1"/>
          </p:cNvSpPr>
          <p:nvPr>
            <p:ph type="pic" idx="8"/>
          </p:nvPr>
        </p:nvSpPr>
        <p:spPr>
          <a:xfrm>
            <a:off x="8143698" y="0"/>
            <a:ext cx="4068600" cy="4572600"/>
          </a:xfrm>
          <a:prstGeom prst="rect">
            <a:avLst/>
          </a:prstGeom>
          <a:noFill/>
          <a:ln>
            <a:noFill/>
          </a:ln>
        </p:spPr>
      </p:sp>
      <p:sp>
        <p:nvSpPr>
          <p:cNvPr id="335" name="Google Shape;335;p22"/>
          <p:cNvSpPr>
            <a:spLocks noGrp="1"/>
          </p:cNvSpPr>
          <p:nvPr>
            <p:ph type="pic" idx="9"/>
          </p:nvPr>
        </p:nvSpPr>
        <p:spPr>
          <a:xfrm>
            <a:off x="8143698" y="4572525"/>
            <a:ext cx="4068600" cy="4572600"/>
          </a:xfrm>
          <a:prstGeom prst="rect">
            <a:avLst/>
          </a:prstGeom>
          <a:noFill/>
          <a:ln>
            <a:noFill/>
          </a:ln>
        </p:spPr>
      </p:sp>
      <p:sp>
        <p:nvSpPr>
          <p:cNvPr id="336" name="Google Shape;336;p22"/>
          <p:cNvSpPr>
            <a:spLocks noGrp="1"/>
          </p:cNvSpPr>
          <p:nvPr>
            <p:ph type="pic" idx="13"/>
          </p:nvPr>
        </p:nvSpPr>
        <p:spPr>
          <a:xfrm>
            <a:off x="8143698" y="9145050"/>
            <a:ext cx="4068600" cy="4572600"/>
          </a:xfrm>
          <a:prstGeom prst="rect">
            <a:avLst/>
          </a:prstGeom>
          <a:noFill/>
          <a:ln>
            <a:noFill/>
          </a:ln>
        </p:spPr>
      </p:sp>
      <p:sp>
        <p:nvSpPr>
          <p:cNvPr id="337" name="Google Shape;337;p22"/>
          <p:cNvSpPr>
            <a:spLocks noGrp="1"/>
          </p:cNvSpPr>
          <p:nvPr>
            <p:ph type="pic" idx="14"/>
          </p:nvPr>
        </p:nvSpPr>
        <p:spPr>
          <a:xfrm>
            <a:off x="12218867" y="0"/>
            <a:ext cx="4068600" cy="4572600"/>
          </a:xfrm>
          <a:prstGeom prst="rect">
            <a:avLst/>
          </a:prstGeom>
          <a:noFill/>
          <a:ln>
            <a:noFill/>
          </a:ln>
        </p:spPr>
      </p:sp>
      <p:sp>
        <p:nvSpPr>
          <p:cNvPr id="338" name="Google Shape;338;p22"/>
          <p:cNvSpPr>
            <a:spLocks noGrp="1"/>
          </p:cNvSpPr>
          <p:nvPr>
            <p:ph type="pic" idx="15"/>
          </p:nvPr>
        </p:nvSpPr>
        <p:spPr>
          <a:xfrm>
            <a:off x="12218867" y="4572525"/>
            <a:ext cx="4068600" cy="4572600"/>
          </a:xfrm>
          <a:prstGeom prst="rect">
            <a:avLst/>
          </a:prstGeom>
          <a:noFill/>
          <a:ln>
            <a:noFill/>
          </a:ln>
        </p:spPr>
      </p:sp>
      <p:sp>
        <p:nvSpPr>
          <p:cNvPr id="339" name="Google Shape;339;p22"/>
          <p:cNvSpPr>
            <a:spLocks noGrp="1"/>
          </p:cNvSpPr>
          <p:nvPr>
            <p:ph type="pic" idx="16"/>
          </p:nvPr>
        </p:nvSpPr>
        <p:spPr>
          <a:xfrm>
            <a:off x="12218867" y="9145050"/>
            <a:ext cx="4068600" cy="4572600"/>
          </a:xfrm>
          <a:prstGeom prst="rect">
            <a:avLst/>
          </a:prstGeom>
          <a:noFill/>
          <a:ln>
            <a:noFill/>
          </a:ln>
        </p:spPr>
      </p:sp>
      <p:sp>
        <p:nvSpPr>
          <p:cNvPr id="340" name="Google Shape;340;p22"/>
          <p:cNvSpPr>
            <a:spLocks noGrp="1"/>
          </p:cNvSpPr>
          <p:nvPr>
            <p:ph type="pic" idx="17"/>
          </p:nvPr>
        </p:nvSpPr>
        <p:spPr>
          <a:xfrm>
            <a:off x="16280758" y="0"/>
            <a:ext cx="4068600" cy="4572600"/>
          </a:xfrm>
          <a:prstGeom prst="rect">
            <a:avLst/>
          </a:prstGeom>
          <a:noFill/>
          <a:ln>
            <a:noFill/>
          </a:ln>
        </p:spPr>
      </p:sp>
      <p:sp>
        <p:nvSpPr>
          <p:cNvPr id="341" name="Google Shape;341;p22"/>
          <p:cNvSpPr>
            <a:spLocks noGrp="1"/>
          </p:cNvSpPr>
          <p:nvPr>
            <p:ph type="pic" idx="18"/>
          </p:nvPr>
        </p:nvSpPr>
        <p:spPr>
          <a:xfrm>
            <a:off x="16280758" y="4572525"/>
            <a:ext cx="4068600" cy="4572600"/>
          </a:xfrm>
          <a:prstGeom prst="rect">
            <a:avLst/>
          </a:prstGeom>
          <a:noFill/>
          <a:ln>
            <a:noFill/>
          </a:ln>
        </p:spPr>
      </p:sp>
      <p:sp>
        <p:nvSpPr>
          <p:cNvPr id="342" name="Google Shape;342;p22"/>
          <p:cNvSpPr>
            <a:spLocks noGrp="1"/>
          </p:cNvSpPr>
          <p:nvPr>
            <p:ph type="pic" idx="19"/>
          </p:nvPr>
        </p:nvSpPr>
        <p:spPr>
          <a:xfrm>
            <a:off x="16280758" y="9145050"/>
            <a:ext cx="4068600" cy="4572600"/>
          </a:xfrm>
          <a:prstGeom prst="rect">
            <a:avLst/>
          </a:prstGeom>
          <a:noFill/>
          <a:ln>
            <a:noFill/>
          </a:ln>
        </p:spPr>
      </p:sp>
      <p:sp>
        <p:nvSpPr>
          <p:cNvPr id="343" name="Google Shape;343;p22"/>
          <p:cNvSpPr>
            <a:spLocks noGrp="1"/>
          </p:cNvSpPr>
          <p:nvPr>
            <p:ph type="pic" idx="20"/>
          </p:nvPr>
        </p:nvSpPr>
        <p:spPr>
          <a:xfrm>
            <a:off x="20355926" y="0"/>
            <a:ext cx="4068600" cy="4572600"/>
          </a:xfrm>
          <a:prstGeom prst="rect">
            <a:avLst/>
          </a:prstGeom>
          <a:noFill/>
          <a:ln>
            <a:noFill/>
          </a:ln>
        </p:spPr>
      </p:sp>
      <p:sp>
        <p:nvSpPr>
          <p:cNvPr id="344" name="Google Shape;344;p22"/>
          <p:cNvSpPr>
            <a:spLocks noGrp="1"/>
          </p:cNvSpPr>
          <p:nvPr>
            <p:ph type="pic" idx="21"/>
          </p:nvPr>
        </p:nvSpPr>
        <p:spPr>
          <a:xfrm>
            <a:off x="20355926" y="4572525"/>
            <a:ext cx="4068600" cy="4572600"/>
          </a:xfrm>
          <a:prstGeom prst="rect">
            <a:avLst/>
          </a:prstGeom>
          <a:noFill/>
          <a:ln>
            <a:noFill/>
          </a:ln>
        </p:spPr>
      </p:sp>
      <p:sp>
        <p:nvSpPr>
          <p:cNvPr id="345" name="Google Shape;345;p22"/>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346"/>
        <p:cNvGrpSpPr/>
        <p:nvPr/>
      </p:nvGrpSpPr>
      <p:grpSpPr>
        <a:xfrm>
          <a:off x="0" y="0"/>
          <a:ext cx="0" cy="0"/>
          <a:chOff x="0" y="0"/>
          <a:chExt cx="0" cy="0"/>
        </a:xfrm>
      </p:grpSpPr>
      <p:sp>
        <p:nvSpPr>
          <p:cNvPr id="347" name="Google Shape;347;p23"/>
          <p:cNvSpPr>
            <a:spLocks noGrp="1"/>
          </p:cNvSpPr>
          <p:nvPr>
            <p:ph type="pic" idx="2"/>
          </p:nvPr>
        </p:nvSpPr>
        <p:spPr>
          <a:xfrm>
            <a:off x="2900726" y="4570414"/>
            <a:ext cx="3396000" cy="3396000"/>
          </a:xfrm>
          <a:prstGeom prst="ellipse">
            <a:avLst/>
          </a:prstGeom>
          <a:noFill/>
          <a:ln>
            <a:noFill/>
          </a:ln>
        </p:spPr>
      </p:sp>
      <p:sp>
        <p:nvSpPr>
          <p:cNvPr id="348" name="Google Shape;348;p23"/>
          <p:cNvSpPr>
            <a:spLocks noGrp="1"/>
          </p:cNvSpPr>
          <p:nvPr>
            <p:ph type="pic" idx="3"/>
          </p:nvPr>
        </p:nvSpPr>
        <p:spPr>
          <a:xfrm>
            <a:off x="7944762" y="4570414"/>
            <a:ext cx="3396000" cy="3396000"/>
          </a:xfrm>
          <a:prstGeom prst="ellipse">
            <a:avLst/>
          </a:prstGeom>
          <a:noFill/>
          <a:ln>
            <a:noFill/>
          </a:ln>
        </p:spPr>
      </p:sp>
      <p:sp>
        <p:nvSpPr>
          <p:cNvPr id="349" name="Google Shape;349;p23"/>
          <p:cNvSpPr>
            <a:spLocks noGrp="1"/>
          </p:cNvSpPr>
          <p:nvPr>
            <p:ph type="pic" idx="4"/>
          </p:nvPr>
        </p:nvSpPr>
        <p:spPr>
          <a:xfrm>
            <a:off x="13019265" y="4570414"/>
            <a:ext cx="3396000" cy="3396000"/>
          </a:xfrm>
          <a:prstGeom prst="ellipse">
            <a:avLst/>
          </a:prstGeom>
          <a:noFill/>
          <a:ln>
            <a:noFill/>
          </a:ln>
        </p:spPr>
      </p:sp>
      <p:sp>
        <p:nvSpPr>
          <p:cNvPr id="350" name="Google Shape;350;p23"/>
          <p:cNvSpPr>
            <a:spLocks noGrp="1"/>
          </p:cNvSpPr>
          <p:nvPr>
            <p:ph type="pic" idx="5"/>
          </p:nvPr>
        </p:nvSpPr>
        <p:spPr>
          <a:xfrm>
            <a:off x="18063302" y="4570414"/>
            <a:ext cx="3396000" cy="33960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351"/>
        <p:cNvGrpSpPr/>
        <p:nvPr/>
      </p:nvGrpSpPr>
      <p:grpSpPr>
        <a:xfrm>
          <a:off x="0" y="0"/>
          <a:ext cx="0" cy="0"/>
          <a:chOff x="0" y="0"/>
          <a:chExt cx="0" cy="0"/>
        </a:xfrm>
      </p:grpSpPr>
      <p:sp>
        <p:nvSpPr>
          <p:cNvPr id="352" name="Google Shape;352;p24"/>
          <p:cNvSpPr>
            <a:spLocks noGrp="1"/>
          </p:cNvSpPr>
          <p:nvPr>
            <p:ph type="pic" idx="2"/>
          </p:nvPr>
        </p:nvSpPr>
        <p:spPr>
          <a:xfrm>
            <a:off x="2489310" y="4227474"/>
            <a:ext cx="3396000" cy="33960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eet the Team">
  <p:cSld name="Meet the Team">
    <p:spTree>
      <p:nvGrpSpPr>
        <p:cNvPr id="1" name="Shape 353"/>
        <p:cNvGrpSpPr/>
        <p:nvPr/>
      </p:nvGrpSpPr>
      <p:grpSpPr>
        <a:xfrm>
          <a:off x="0" y="0"/>
          <a:ext cx="0" cy="0"/>
          <a:chOff x="0" y="0"/>
          <a:chExt cx="0" cy="0"/>
        </a:xfrm>
      </p:grpSpPr>
      <p:sp>
        <p:nvSpPr>
          <p:cNvPr id="354" name="Google Shape;354;p25"/>
          <p:cNvSpPr>
            <a:spLocks noGrp="1"/>
          </p:cNvSpPr>
          <p:nvPr>
            <p:ph type="pic" idx="2"/>
          </p:nvPr>
        </p:nvSpPr>
        <p:spPr>
          <a:xfrm>
            <a:off x="2531197" y="3852351"/>
            <a:ext cx="4267800" cy="4267800"/>
          </a:xfrm>
          <a:prstGeom prst="rect">
            <a:avLst/>
          </a:prstGeom>
          <a:noFill/>
          <a:ln>
            <a:noFill/>
          </a:ln>
        </p:spPr>
      </p:sp>
      <p:sp>
        <p:nvSpPr>
          <p:cNvPr id="355" name="Google Shape;355;p25"/>
          <p:cNvSpPr>
            <a:spLocks noGrp="1"/>
          </p:cNvSpPr>
          <p:nvPr>
            <p:ph type="pic" idx="3"/>
          </p:nvPr>
        </p:nvSpPr>
        <p:spPr>
          <a:xfrm>
            <a:off x="7628204" y="3852351"/>
            <a:ext cx="4267800" cy="4267800"/>
          </a:xfrm>
          <a:prstGeom prst="rect">
            <a:avLst/>
          </a:prstGeom>
          <a:noFill/>
          <a:ln>
            <a:noFill/>
          </a:ln>
        </p:spPr>
      </p:sp>
      <p:sp>
        <p:nvSpPr>
          <p:cNvPr id="356" name="Google Shape;356;p25"/>
          <p:cNvSpPr>
            <a:spLocks noGrp="1"/>
          </p:cNvSpPr>
          <p:nvPr>
            <p:ph type="pic" idx="4"/>
          </p:nvPr>
        </p:nvSpPr>
        <p:spPr>
          <a:xfrm>
            <a:off x="12505639" y="3852351"/>
            <a:ext cx="4267800" cy="4267800"/>
          </a:xfrm>
          <a:prstGeom prst="rect">
            <a:avLst/>
          </a:prstGeom>
          <a:noFill/>
          <a:ln>
            <a:noFill/>
          </a:ln>
        </p:spPr>
      </p:sp>
      <p:sp>
        <p:nvSpPr>
          <p:cNvPr id="357" name="Google Shape;357;p25"/>
          <p:cNvSpPr>
            <a:spLocks noGrp="1"/>
          </p:cNvSpPr>
          <p:nvPr>
            <p:ph type="pic" idx="5"/>
          </p:nvPr>
        </p:nvSpPr>
        <p:spPr>
          <a:xfrm>
            <a:off x="17383074" y="3852351"/>
            <a:ext cx="4267800" cy="42678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eam-layout">
  <p:cSld name="1_Team-layout">
    <p:spTree>
      <p:nvGrpSpPr>
        <p:cNvPr id="1" name="Shape 358"/>
        <p:cNvGrpSpPr/>
        <p:nvPr/>
      </p:nvGrpSpPr>
      <p:grpSpPr>
        <a:xfrm>
          <a:off x="0" y="0"/>
          <a:ext cx="0" cy="0"/>
          <a:chOff x="0" y="0"/>
          <a:chExt cx="0" cy="0"/>
        </a:xfrm>
      </p:grpSpPr>
      <p:sp>
        <p:nvSpPr>
          <p:cNvPr id="359" name="Google Shape;359;p26"/>
          <p:cNvSpPr>
            <a:spLocks noGrp="1"/>
          </p:cNvSpPr>
          <p:nvPr>
            <p:ph type="pic" idx="2"/>
          </p:nvPr>
        </p:nvSpPr>
        <p:spPr>
          <a:xfrm>
            <a:off x="6548140" y="3674324"/>
            <a:ext cx="2520300" cy="2517900"/>
          </a:xfrm>
          <a:prstGeom prst="ellipse">
            <a:avLst/>
          </a:prstGeom>
          <a:noFill/>
          <a:ln>
            <a:noFill/>
          </a:ln>
        </p:spPr>
      </p:sp>
      <p:sp>
        <p:nvSpPr>
          <p:cNvPr id="360" name="Google Shape;360;p26"/>
          <p:cNvSpPr>
            <a:spLocks noGrp="1"/>
          </p:cNvSpPr>
          <p:nvPr>
            <p:ph type="pic" idx="3"/>
          </p:nvPr>
        </p:nvSpPr>
        <p:spPr>
          <a:xfrm>
            <a:off x="10936658" y="3674324"/>
            <a:ext cx="2520300" cy="2517900"/>
          </a:xfrm>
          <a:prstGeom prst="ellipse">
            <a:avLst/>
          </a:prstGeom>
          <a:noFill/>
          <a:ln>
            <a:noFill/>
          </a:ln>
        </p:spPr>
      </p:sp>
      <p:sp>
        <p:nvSpPr>
          <p:cNvPr id="361" name="Google Shape;361;p26"/>
          <p:cNvSpPr>
            <a:spLocks noGrp="1"/>
          </p:cNvSpPr>
          <p:nvPr>
            <p:ph type="pic" idx="4"/>
          </p:nvPr>
        </p:nvSpPr>
        <p:spPr>
          <a:xfrm>
            <a:off x="15285508" y="3674324"/>
            <a:ext cx="2520300" cy="2517900"/>
          </a:xfrm>
          <a:prstGeom prst="ellipse">
            <a:avLst/>
          </a:prstGeom>
          <a:noFill/>
          <a:ln>
            <a:noFill/>
          </a:ln>
        </p:spPr>
      </p:sp>
      <p:sp>
        <p:nvSpPr>
          <p:cNvPr id="362" name="Google Shape;362;p26"/>
          <p:cNvSpPr>
            <a:spLocks noGrp="1"/>
          </p:cNvSpPr>
          <p:nvPr>
            <p:ph type="pic" idx="5"/>
          </p:nvPr>
        </p:nvSpPr>
        <p:spPr>
          <a:xfrm>
            <a:off x="19698770" y="3674324"/>
            <a:ext cx="2520300" cy="2517900"/>
          </a:xfrm>
          <a:prstGeom prst="ellipse">
            <a:avLst/>
          </a:prstGeom>
          <a:noFill/>
          <a:ln>
            <a:noFill/>
          </a:ln>
        </p:spPr>
      </p:sp>
      <p:sp>
        <p:nvSpPr>
          <p:cNvPr id="363" name="Google Shape;363;p26"/>
          <p:cNvSpPr>
            <a:spLocks noGrp="1"/>
          </p:cNvSpPr>
          <p:nvPr>
            <p:ph type="pic" idx="6"/>
          </p:nvPr>
        </p:nvSpPr>
        <p:spPr>
          <a:xfrm>
            <a:off x="2157167" y="3674324"/>
            <a:ext cx="2520300" cy="2517900"/>
          </a:xfrm>
          <a:prstGeom prst="ellipse">
            <a:avLst/>
          </a:prstGeom>
          <a:noFill/>
          <a:ln>
            <a:noFill/>
          </a:ln>
        </p:spPr>
      </p:sp>
      <p:sp>
        <p:nvSpPr>
          <p:cNvPr id="364" name="Google Shape;364;p26"/>
          <p:cNvSpPr>
            <a:spLocks noGrp="1"/>
          </p:cNvSpPr>
          <p:nvPr>
            <p:ph type="pic" idx="7"/>
          </p:nvPr>
        </p:nvSpPr>
        <p:spPr>
          <a:xfrm>
            <a:off x="6548140" y="8288770"/>
            <a:ext cx="2520300" cy="2517900"/>
          </a:xfrm>
          <a:prstGeom prst="ellipse">
            <a:avLst/>
          </a:prstGeom>
          <a:noFill/>
          <a:ln>
            <a:noFill/>
          </a:ln>
        </p:spPr>
      </p:sp>
      <p:sp>
        <p:nvSpPr>
          <p:cNvPr id="365" name="Google Shape;365;p26"/>
          <p:cNvSpPr>
            <a:spLocks noGrp="1"/>
          </p:cNvSpPr>
          <p:nvPr>
            <p:ph type="pic" idx="8"/>
          </p:nvPr>
        </p:nvSpPr>
        <p:spPr>
          <a:xfrm>
            <a:off x="10936658" y="8288770"/>
            <a:ext cx="2520300" cy="2517900"/>
          </a:xfrm>
          <a:prstGeom prst="ellipse">
            <a:avLst/>
          </a:prstGeom>
          <a:noFill/>
          <a:ln>
            <a:noFill/>
          </a:ln>
        </p:spPr>
      </p:sp>
      <p:sp>
        <p:nvSpPr>
          <p:cNvPr id="366" name="Google Shape;366;p26"/>
          <p:cNvSpPr>
            <a:spLocks noGrp="1"/>
          </p:cNvSpPr>
          <p:nvPr>
            <p:ph type="pic" idx="9"/>
          </p:nvPr>
        </p:nvSpPr>
        <p:spPr>
          <a:xfrm>
            <a:off x="15285508" y="8288770"/>
            <a:ext cx="2520300" cy="2517900"/>
          </a:xfrm>
          <a:prstGeom prst="ellipse">
            <a:avLst/>
          </a:prstGeom>
          <a:noFill/>
          <a:ln>
            <a:noFill/>
          </a:ln>
        </p:spPr>
      </p:sp>
      <p:sp>
        <p:nvSpPr>
          <p:cNvPr id="367" name="Google Shape;367;p26"/>
          <p:cNvSpPr>
            <a:spLocks noGrp="1"/>
          </p:cNvSpPr>
          <p:nvPr>
            <p:ph type="pic" idx="13"/>
          </p:nvPr>
        </p:nvSpPr>
        <p:spPr>
          <a:xfrm>
            <a:off x="19698770" y="8288770"/>
            <a:ext cx="2520300" cy="2517900"/>
          </a:xfrm>
          <a:prstGeom prst="ellipse">
            <a:avLst/>
          </a:prstGeom>
          <a:noFill/>
          <a:ln>
            <a:noFill/>
          </a:ln>
        </p:spPr>
      </p:sp>
      <p:sp>
        <p:nvSpPr>
          <p:cNvPr id="368" name="Google Shape;368;p26"/>
          <p:cNvSpPr>
            <a:spLocks noGrp="1"/>
          </p:cNvSpPr>
          <p:nvPr>
            <p:ph type="pic" idx="14"/>
          </p:nvPr>
        </p:nvSpPr>
        <p:spPr>
          <a:xfrm>
            <a:off x="2157167" y="8288770"/>
            <a:ext cx="2520300" cy="25179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Meet the Team">
  <p:cSld name="1_Meet the Team">
    <p:spTree>
      <p:nvGrpSpPr>
        <p:cNvPr id="1" name="Shape 369"/>
        <p:cNvGrpSpPr/>
        <p:nvPr/>
      </p:nvGrpSpPr>
      <p:grpSpPr>
        <a:xfrm>
          <a:off x="0" y="0"/>
          <a:ext cx="0" cy="0"/>
          <a:chOff x="0" y="0"/>
          <a:chExt cx="0" cy="0"/>
        </a:xfrm>
      </p:grpSpPr>
      <p:sp>
        <p:nvSpPr>
          <p:cNvPr id="370" name="Google Shape;370;p27"/>
          <p:cNvSpPr>
            <a:spLocks noGrp="1"/>
          </p:cNvSpPr>
          <p:nvPr>
            <p:ph type="pic" idx="2"/>
          </p:nvPr>
        </p:nvSpPr>
        <p:spPr>
          <a:xfrm>
            <a:off x="2219145" y="3183836"/>
            <a:ext cx="4267800" cy="4267800"/>
          </a:xfrm>
          <a:prstGeom prst="ellipse">
            <a:avLst/>
          </a:prstGeom>
          <a:noFill/>
          <a:ln>
            <a:noFill/>
          </a:ln>
        </p:spPr>
      </p:sp>
      <p:sp>
        <p:nvSpPr>
          <p:cNvPr id="371" name="Google Shape;371;p27"/>
          <p:cNvSpPr>
            <a:spLocks noGrp="1"/>
          </p:cNvSpPr>
          <p:nvPr>
            <p:ph type="pic" idx="3"/>
          </p:nvPr>
        </p:nvSpPr>
        <p:spPr>
          <a:xfrm>
            <a:off x="7316154" y="3183836"/>
            <a:ext cx="4267800" cy="4267800"/>
          </a:xfrm>
          <a:prstGeom prst="ellipse">
            <a:avLst/>
          </a:prstGeom>
          <a:noFill/>
          <a:ln>
            <a:noFill/>
          </a:ln>
        </p:spPr>
      </p:sp>
      <p:sp>
        <p:nvSpPr>
          <p:cNvPr id="372" name="Google Shape;372;p27"/>
          <p:cNvSpPr>
            <a:spLocks noGrp="1"/>
          </p:cNvSpPr>
          <p:nvPr>
            <p:ph type="pic" idx="4"/>
          </p:nvPr>
        </p:nvSpPr>
        <p:spPr>
          <a:xfrm>
            <a:off x="12193589" y="3183836"/>
            <a:ext cx="4267800" cy="4267800"/>
          </a:xfrm>
          <a:prstGeom prst="ellipse">
            <a:avLst/>
          </a:prstGeom>
          <a:noFill/>
          <a:ln>
            <a:noFill/>
          </a:ln>
        </p:spPr>
      </p:sp>
      <p:sp>
        <p:nvSpPr>
          <p:cNvPr id="373" name="Google Shape;373;p27"/>
          <p:cNvSpPr>
            <a:spLocks noGrp="1"/>
          </p:cNvSpPr>
          <p:nvPr>
            <p:ph type="pic" idx="5"/>
          </p:nvPr>
        </p:nvSpPr>
        <p:spPr>
          <a:xfrm>
            <a:off x="17071024" y="3183836"/>
            <a:ext cx="4267800" cy="42678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elcome">
  <p:cSld name="Welcome">
    <p:spTree>
      <p:nvGrpSpPr>
        <p:cNvPr id="1" name="Shape 375"/>
        <p:cNvGrpSpPr/>
        <p:nvPr/>
      </p:nvGrpSpPr>
      <p:grpSpPr>
        <a:xfrm>
          <a:off x="0" y="0"/>
          <a:ext cx="0" cy="0"/>
          <a:chOff x="0" y="0"/>
          <a:chExt cx="0" cy="0"/>
        </a:xfrm>
      </p:grpSpPr>
      <p:sp>
        <p:nvSpPr>
          <p:cNvPr id="376" name="Google Shape;376;p29"/>
          <p:cNvSpPr>
            <a:spLocks noGrp="1"/>
          </p:cNvSpPr>
          <p:nvPr>
            <p:ph type="pic" idx="2"/>
          </p:nvPr>
        </p:nvSpPr>
        <p:spPr>
          <a:xfrm>
            <a:off x="10059711" y="2521602"/>
            <a:ext cx="4267800" cy="4267800"/>
          </a:xfrm>
          <a:prstGeom prst="ellipse">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9_Blank">
  <p:cSld name="29_Blank">
    <p:spTree>
      <p:nvGrpSpPr>
        <p:cNvPr id="1" name="Shape 377"/>
        <p:cNvGrpSpPr/>
        <p:nvPr/>
      </p:nvGrpSpPr>
      <p:grpSpPr>
        <a:xfrm>
          <a:off x="0" y="0"/>
          <a:ext cx="0" cy="0"/>
          <a:chOff x="0" y="0"/>
          <a:chExt cx="0" cy="0"/>
        </a:xfrm>
      </p:grpSpPr>
      <p:sp>
        <p:nvSpPr>
          <p:cNvPr id="378" name="Google Shape;378;p30"/>
          <p:cNvSpPr>
            <a:spLocks noGrp="1"/>
          </p:cNvSpPr>
          <p:nvPr>
            <p:ph type="pic" idx="2"/>
          </p:nvPr>
        </p:nvSpPr>
        <p:spPr>
          <a:xfrm>
            <a:off x="0" y="0"/>
            <a:ext cx="4877400" cy="4572600"/>
          </a:xfrm>
          <a:prstGeom prst="rect">
            <a:avLst/>
          </a:prstGeom>
          <a:solidFill>
            <a:srgbClr val="E1E9EA">
              <a:alpha val="68627"/>
            </a:srgbClr>
          </a:solidFill>
          <a:ln>
            <a:noFill/>
          </a:ln>
        </p:spPr>
      </p:sp>
      <p:sp>
        <p:nvSpPr>
          <p:cNvPr id="379" name="Google Shape;379;p30"/>
          <p:cNvSpPr>
            <a:spLocks noGrp="1"/>
          </p:cNvSpPr>
          <p:nvPr>
            <p:ph type="pic" idx="3"/>
          </p:nvPr>
        </p:nvSpPr>
        <p:spPr>
          <a:xfrm>
            <a:off x="4877435" y="0"/>
            <a:ext cx="4877400" cy="4572600"/>
          </a:xfrm>
          <a:prstGeom prst="rect">
            <a:avLst/>
          </a:prstGeom>
          <a:solidFill>
            <a:srgbClr val="E1E9EA">
              <a:alpha val="68627"/>
            </a:srgbClr>
          </a:solidFill>
          <a:ln>
            <a:noFill/>
          </a:ln>
        </p:spPr>
      </p:sp>
      <p:sp>
        <p:nvSpPr>
          <p:cNvPr id="380" name="Google Shape;380;p30"/>
          <p:cNvSpPr>
            <a:spLocks noGrp="1"/>
          </p:cNvSpPr>
          <p:nvPr>
            <p:ph type="pic" idx="4"/>
          </p:nvPr>
        </p:nvSpPr>
        <p:spPr>
          <a:xfrm>
            <a:off x="9754870" y="0"/>
            <a:ext cx="4877400" cy="4572600"/>
          </a:xfrm>
          <a:prstGeom prst="rect">
            <a:avLst/>
          </a:prstGeom>
          <a:solidFill>
            <a:srgbClr val="E1E9EA">
              <a:alpha val="68627"/>
            </a:srgbClr>
          </a:solidFill>
          <a:ln>
            <a:noFill/>
          </a:ln>
        </p:spPr>
      </p:sp>
      <p:sp>
        <p:nvSpPr>
          <p:cNvPr id="381" name="Google Shape;381;p30"/>
          <p:cNvSpPr>
            <a:spLocks noGrp="1"/>
          </p:cNvSpPr>
          <p:nvPr>
            <p:ph type="pic" idx="5"/>
          </p:nvPr>
        </p:nvSpPr>
        <p:spPr>
          <a:xfrm>
            <a:off x="14632305" y="0"/>
            <a:ext cx="4877400" cy="4572600"/>
          </a:xfrm>
          <a:prstGeom prst="rect">
            <a:avLst/>
          </a:prstGeom>
          <a:solidFill>
            <a:srgbClr val="E1E9EA">
              <a:alpha val="68627"/>
            </a:srgbClr>
          </a:solidFill>
          <a:ln>
            <a:noFill/>
          </a:ln>
        </p:spPr>
      </p:sp>
      <p:sp>
        <p:nvSpPr>
          <p:cNvPr id="382" name="Google Shape;382;p30"/>
          <p:cNvSpPr>
            <a:spLocks noGrp="1"/>
          </p:cNvSpPr>
          <p:nvPr>
            <p:ph type="pic" idx="6"/>
          </p:nvPr>
        </p:nvSpPr>
        <p:spPr>
          <a:xfrm>
            <a:off x="19509740" y="0"/>
            <a:ext cx="4877400" cy="4572600"/>
          </a:xfrm>
          <a:prstGeom prst="rect">
            <a:avLst/>
          </a:prstGeom>
          <a:solidFill>
            <a:srgbClr val="E1E9EA">
              <a:alpha val="68627"/>
            </a:srgbClr>
          </a:solidFill>
          <a:ln>
            <a:noFill/>
          </a:ln>
        </p:spPr>
      </p:sp>
      <p:sp>
        <p:nvSpPr>
          <p:cNvPr id="383" name="Google Shape;383;p30"/>
          <p:cNvSpPr>
            <a:spLocks noGrp="1"/>
          </p:cNvSpPr>
          <p:nvPr>
            <p:ph type="pic" idx="7"/>
          </p:nvPr>
        </p:nvSpPr>
        <p:spPr>
          <a:xfrm>
            <a:off x="0" y="4572525"/>
            <a:ext cx="4877400" cy="4572600"/>
          </a:xfrm>
          <a:prstGeom prst="rect">
            <a:avLst/>
          </a:prstGeom>
          <a:solidFill>
            <a:srgbClr val="E1E9EA">
              <a:alpha val="68627"/>
            </a:srgbClr>
          </a:solidFill>
          <a:ln>
            <a:noFill/>
          </a:ln>
        </p:spPr>
      </p:sp>
      <p:sp>
        <p:nvSpPr>
          <p:cNvPr id="384" name="Google Shape;384;p30"/>
          <p:cNvSpPr>
            <a:spLocks noGrp="1"/>
          </p:cNvSpPr>
          <p:nvPr>
            <p:ph type="pic" idx="8"/>
          </p:nvPr>
        </p:nvSpPr>
        <p:spPr>
          <a:xfrm>
            <a:off x="4877435" y="4572525"/>
            <a:ext cx="4877400" cy="4572600"/>
          </a:xfrm>
          <a:prstGeom prst="rect">
            <a:avLst/>
          </a:prstGeom>
          <a:solidFill>
            <a:srgbClr val="E1E9EA">
              <a:alpha val="68627"/>
            </a:srgbClr>
          </a:solidFill>
          <a:ln>
            <a:noFill/>
          </a:ln>
        </p:spPr>
      </p:sp>
      <p:sp>
        <p:nvSpPr>
          <p:cNvPr id="385" name="Google Shape;385;p30"/>
          <p:cNvSpPr>
            <a:spLocks noGrp="1"/>
          </p:cNvSpPr>
          <p:nvPr>
            <p:ph type="pic" idx="9"/>
          </p:nvPr>
        </p:nvSpPr>
        <p:spPr>
          <a:xfrm>
            <a:off x="9754870" y="4572525"/>
            <a:ext cx="4877400" cy="4572600"/>
          </a:xfrm>
          <a:prstGeom prst="rect">
            <a:avLst/>
          </a:prstGeom>
          <a:solidFill>
            <a:srgbClr val="E1E9EA">
              <a:alpha val="68627"/>
            </a:srgbClr>
          </a:solidFill>
          <a:ln>
            <a:noFill/>
          </a:ln>
        </p:spPr>
      </p:sp>
      <p:sp>
        <p:nvSpPr>
          <p:cNvPr id="386" name="Google Shape;386;p30"/>
          <p:cNvSpPr>
            <a:spLocks noGrp="1"/>
          </p:cNvSpPr>
          <p:nvPr>
            <p:ph type="pic" idx="13"/>
          </p:nvPr>
        </p:nvSpPr>
        <p:spPr>
          <a:xfrm>
            <a:off x="14632305" y="4572525"/>
            <a:ext cx="4877400" cy="4572600"/>
          </a:xfrm>
          <a:prstGeom prst="rect">
            <a:avLst/>
          </a:prstGeom>
          <a:solidFill>
            <a:srgbClr val="E1E9EA">
              <a:alpha val="68627"/>
            </a:srgbClr>
          </a:solidFill>
          <a:ln>
            <a:noFill/>
          </a:ln>
        </p:spPr>
      </p:sp>
      <p:sp>
        <p:nvSpPr>
          <p:cNvPr id="387" name="Google Shape;387;p30"/>
          <p:cNvSpPr>
            <a:spLocks noGrp="1"/>
          </p:cNvSpPr>
          <p:nvPr>
            <p:ph type="pic" idx="14"/>
          </p:nvPr>
        </p:nvSpPr>
        <p:spPr>
          <a:xfrm>
            <a:off x="19509740" y="4572525"/>
            <a:ext cx="4877400" cy="4572600"/>
          </a:xfrm>
          <a:prstGeom prst="rect">
            <a:avLst/>
          </a:prstGeom>
          <a:solidFill>
            <a:srgbClr val="E1E9EA">
              <a:alpha val="68627"/>
            </a:srgbClr>
          </a:solidFill>
          <a:ln>
            <a:noFill/>
          </a:ln>
        </p:spPr>
      </p:sp>
      <p:sp>
        <p:nvSpPr>
          <p:cNvPr id="388" name="Google Shape;388;p30"/>
          <p:cNvSpPr>
            <a:spLocks noGrp="1"/>
          </p:cNvSpPr>
          <p:nvPr>
            <p:ph type="pic" idx="15"/>
          </p:nvPr>
        </p:nvSpPr>
        <p:spPr>
          <a:xfrm>
            <a:off x="0" y="9145050"/>
            <a:ext cx="4877400" cy="4572600"/>
          </a:xfrm>
          <a:prstGeom prst="rect">
            <a:avLst/>
          </a:prstGeom>
          <a:solidFill>
            <a:srgbClr val="E1E9EA">
              <a:alpha val="68627"/>
            </a:srgbClr>
          </a:solidFill>
          <a:ln>
            <a:noFill/>
          </a:ln>
        </p:spPr>
      </p:sp>
      <p:sp>
        <p:nvSpPr>
          <p:cNvPr id="389" name="Google Shape;389;p30"/>
          <p:cNvSpPr>
            <a:spLocks noGrp="1"/>
          </p:cNvSpPr>
          <p:nvPr>
            <p:ph type="pic" idx="16"/>
          </p:nvPr>
        </p:nvSpPr>
        <p:spPr>
          <a:xfrm>
            <a:off x="4877435" y="9145050"/>
            <a:ext cx="4877400" cy="4572600"/>
          </a:xfrm>
          <a:prstGeom prst="rect">
            <a:avLst/>
          </a:prstGeom>
          <a:solidFill>
            <a:srgbClr val="E1E9EA">
              <a:alpha val="68627"/>
            </a:srgbClr>
          </a:solidFill>
          <a:ln>
            <a:noFill/>
          </a:ln>
        </p:spPr>
      </p:sp>
      <p:sp>
        <p:nvSpPr>
          <p:cNvPr id="390" name="Google Shape;390;p30"/>
          <p:cNvSpPr>
            <a:spLocks noGrp="1"/>
          </p:cNvSpPr>
          <p:nvPr>
            <p:ph type="pic" idx="17"/>
          </p:nvPr>
        </p:nvSpPr>
        <p:spPr>
          <a:xfrm>
            <a:off x="9754870" y="9145050"/>
            <a:ext cx="4877400" cy="4572600"/>
          </a:xfrm>
          <a:prstGeom prst="rect">
            <a:avLst/>
          </a:prstGeom>
          <a:solidFill>
            <a:srgbClr val="E1E9EA">
              <a:alpha val="68627"/>
            </a:srgbClr>
          </a:solidFill>
          <a:ln>
            <a:noFill/>
          </a:ln>
        </p:spPr>
      </p:sp>
      <p:sp>
        <p:nvSpPr>
          <p:cNvPr id="391" name="Google Shape;391;p30"/>
          <p:cNvSpPr>
            <a:spLocks noGrp="1"/>
          </p:cNvSpPr>
          <p:nvPr>
            <p:ph type="pic" idx="18"/>
          </p:nvPr>
        </p:nvSpPr>
        <p:spPr>
          <a:xfrm>
            <a:off x="14632305" y="9145050"/>
            <a:ext cx="4877400" cy="4572600"/>
          </a:xfrm>
          <a:prstGeom prst="rect">
            <a:avLst/>
          </a:prstGeom>
          <a:solidFill>
            <a:srgbClr val="E1E9EA">
              <a:alpha val="68627"/>
            </a:srgbClr>
          </a:solidFill>
          <a:ln>
            <a:noFill/>
          </a:ln>
        </p:spPr>
      </p:sp>
      <p:sp>
        <p:nvSpPr>
          <p:cNvPr id="392" name="Google Shape;392;p30"/>
          <p:cNvSpPr>
            <a:spLocks noGrp="1"/>
          </p:cNvSpPr>
          <p:nvPr>
            <p:ph type="pic" idx="19"/>
          </p:nvPr>
        </p:nvSpPr>
        <p:spPr>
          <a:xfrm>
            <a:off x="19509740" y="9145050"/>
            <a:ext cx="4877400" cy="4572600"/>
          </a:xfrm>
          <a:prstGeom prst="rect">
            <a:avLst/>
          </a:prstGeom>
          <a:solidFill>
            <a:srgbClr val="E1E9EA">
              <a:alpha val="68627"/>
            </a:srgbClr>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93"/>
        <p:cNvGrpSpPr/>
        <p:nvPr/>
      </p:nvGrpSpPr>
      <p:grpSpPr>
        <a:xfrm>
          <a:off x="0" y="0"/>
          <a:ext cx="0" cy="0"/>
          <a:chOff x="0" y="0"/>
          <a:chExt cx="0" cy="0"/>
        </a:xfrm>
      </p:grpSpPr>
      <p:sp>
        <p:nvSpPr>
          <p:cNvPr id="394" name="Google Shape;394;p31"/>
          <p:cNvSpPr>
            <a:spLocks noGrp="1"/>
          </p:cNvSpPr>
          <p:nvPr>
            <p:ph type="pic" idx="2"/>
          </p:nvPr>
        </p:nvSpPr>
        <p:spPr>
          <a:xfrm>
            <a:off x="1417472" y="3752166"/>
            <a:ext cx="4310400" cy="4088700"/>
          </a:xfrm>
          <a:prstGeom prst="rect">
            <a:avLst/>
          </a:prstGeom>
          <a:solidFill>
            <a:srgbClr val="E1E9EA">
              <a:alpha val="68627"/>
            </a:srgbClr>
          </a:solidFill>
          <a:ln>
            <a:noFill/>
          </a:ln>
        </p:spPr>
      </p:sp>
      <p:sp>
        <p:nvSpPr>
          <p:cNvPr id="395" name="Google Shape;395;p31"/>
          <p:cNvSpPr>
            <a:spLocks noGrp="1"/>
          </p:cNvSpPr>
          <p:nvPr>
            <p:ph type="pic" idx="3"/>
          </p:nvPr>
        </p:nvSpPr>
        <p:spPr>
          <a:xfrm>
            <a:off x="10038366" y="3752166"/>
            <a:ext cx="4310400" cy="4088700"/>
          </a:xfrm>
          <a:prstGeom prst="rect">
            <a:avLst/>
          </a:prstGeom>
          <a:solidFill>
            <a:srgbClr val="E1E9EA">
              <a:alpha val="68627"/>
            </a:srgbClr>
          </a:solidFill>
          <a:ln>
            <a:noFill/>
          </a:ln>
        </p:spPr>
      </p:sp>
      <p:sp>
        <p:nvSpPr>
          <p:cNvPr id="396" name="Google Shape;396;p31"/>
          <p:cNvSpPr>
            <a:spLocks noGrp="1"/>
          </p:cNvSpPr>
          <p:nvPr>
            <p:ph type="pic" idx="4"/>
          </p:nvPr>
        </p:nvSpPr>
        <p:spPr>
          <a:xfrm>
            <a:off x="18659260" y="3752166"/>
            <a:ext cx="4310400" cy="4088700"/>
          </a:xfrm>
          <a:prstGeom prst="rect">
            <a:avLst/>
          </a:prstGeom>
          <a:solidFill>
            <a:srgbClr val="E1E9EA">
              <a:alpha val="68627"/>
            </a:srgbClr>
          </a:solidFill>
          <a:ln>
            <a:noFill/>
          </a:ln>
        </p:spPr>
      </p:sp>
      <p:sp>
        <p:nvSpPr>
          <p:cNvPr id="397" name="Google Shape;397;p31"/>
          <p:cNvSpPr>
            <a:spLocks noGrp="1"/>
          </p:cNvSpPr>
          <p:nvPr>
            <p:ph type="pic" idx="5"/>
          </p:nvPr>
        </p:nvSpPr>
        <p:spPr>
          <a:xfrm>
            <a:off x="5727919" y="7840649"/>
            <a:ext cx="4310400" cy="4088700"/>
          </a:xfrm>
          <a:prstGeom prst="rect">
            <a:avLst/>
          </a:prstGeom>
          <a:solidFill>
            <a:srgbClr val="E1E9EA">
              <a:alpha val="68627"/>
            </a:srgbClr>
          </a:solidFill>
          <a:ln>
            <a:noFill/>
          </a:ln>
        </p:spPr>
      </p:sp>
      <p:sp>
        <p:nvSpPr>
          <p:cNvPr id="398" name="Google Shape;398;p31"/>
          <p:cNvSpPr>
            <a:spLocks noGrp="1"/>
          </p:cNvSpPr>
          <p:nvPr>
            <p:ph type="pic" idx="6"/>
          </p:nvPr>
        </p:nvSpPr>
        <p:spPr>
          <a:xfrm>
            <a:off x="14348813" y="7840649"/>
            <a:ext cx="4310400" cy="4088700"/>
          </a:xfrm>
          <a:prstGeom prst="rect">
            <a:avLst/>
          </a:prstGeom>
          <a:solidFill>
            <a:srgbClr val="E1E9EA">
              <a:alpha val="68627"/>
            </a:srgbClr>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2"/>
        <p:cNvGrpSpPr/>
        <p:nvPr/>
      </p:nvGrpSpPr>
      <p:grpSpPr>
        <a:xfrm>
          <a:off x="0" y="0"/>
          <a:ext cx="0" cy="0"/>
          <a:chOff x="0" y="0"/>
          <a:chExt cx="0" cy="0"/>
        </a:xfrm>
      </p:grpSpPr>
      <p:sp>
        <p:nvSpPr>
          <p:cNvPr id="113" name="Google Shape;113;p4"/>
          <p:cNvSpPr txBox="1">
            <a:spLocks noGrp="1"/>
          </p:cNvSpPr>
          <p:nvPr>
            <p:ph type="ctrTitle"/>
          </p:nvPr>
        </p:nvSpPr>
        <p:spPr>
          <a:xfrm>
            <a:off x="1829038" y="4261339"/>
            <a:ext cx="20729100" cy="2940300"/>
          </a:xfrm>
          <a:prstGeom prst="rect">
            <a:avLst/>
          </a:prstGeom>
          <a:noFill/>
          <a:ln>
            <a:noFill/>
          </a:ln>
        </p:spPr>
        <p:txBody>
          <a:bodyPr spcFirstLastPara="1" wrap="square" lIns="223500" tIns="111725" rIns="223500" bIns="111725" anchor="ctr" anchorCtr="0">
            <a:normAutofit/>
          </a:bodyPr>
          <a:lstStyle>
            <a:lvl1pPr lvl="0" algn="ctr" rtl="0">
              <a:lnSpc>
                <a:spcPct val="100000"/>
              </a:lnSpc>
              <a:spcBef>
                <a:spcPts val="0"/>
              </a:spcBef>
              <a:spcAft>
                <a:spcPts val="0"/>
              </a:spcAft>
              <a:buClr>
                <a:schemeClr val="dk1"/>
              </a:buClr>
              <a:buSzPts val="4400"/>
              <a:buNone/>
              <a:defRPr sz="3400"/>
            </a:lvl1pPr>
            <a:lvl2pPr lvl="1" algn="l" rtl="0">
              <a:lnSpc>
                <a:spcPct val="100000"/>
              </a:lnSpc>
              <a:spcBef>
                <a:spcPts val="0"/>
              </a:spcBef>
              <a:spcAft>
                <a:spcPts val="0"/>
              </a:spcAft>
              <a:buSzPts val="3400"/>
              <a:buNone/>
              <a:defRPr sz="3400"/>
            </a:lvl2pPr>
            <a:lvl3pPr lvl="2" algn="l" rtl="0">
              <a:lnSpc>
                <a:spcPct val="100000"/>
              </a:lnSpc>
              <a:spcBef>
                <a:spcPts val="0"/>
              </a:spcBef>
              <a:spcAft>
                <a:spcPts val="0"/>
              </a:spcAft>
              <a:buSzPts val="3400"/>
              <a:buNone/>
              <a:defRPr sz="3400"/>
            </a:lvl3pPr>
            <a:lvl4pPr lvl="3" algn="l" rtl="0">
              <a:lnSpc>
                <a:spcPct val="100000"/>
              </a:lnSpc>
              <a:spcBef>
                <a:spcPts val="0"/>
              </a:spcBef>
              <a:spcAft>
                <a:spcPts val="0"/>
              </a:spcAft>
              <a:buSzPts val="3400"/>
              <a:buNone/>
              <a:defRPr sz="3400"/>
            </a:lvl4pPr>
            <a:lvl5pPr lvl="4" algn="l" rtl="0">
              <a:lnSpc>
                <a:spcPct val="100000"/>
              </a:lnSpc>
              <a:spcBef>
                <a:spcPts val="0"/>
              </a:spcBef>
              <a:spcAft>
                <a:spcPts val="0"/>
              </a:spcAft>
              <a:buSzPts val="3400"/>
              <a:buNone/>
              <a:defRPr sz="3400"/>
            </a:lvl5pPr>
            <a:lvl6pPr lvl="5" algn="l" rtl="0">
              <a:lnSpc>
                <a:spcPct val="100000"/>
              </a:lnSpc>
              <a:spcBef>
                <a:spcPts val="0"/>
              </a:spcBef>
              <a:spcAft>
                <a:spcPts val="0"/>
              </a:spcAft>
              <a:buSzPts val="3400"/>
              <a:buNone/>
              <a:defRPr sz="3400"/>
            </a:lvl6pPr>
            <a:lvl7pPr lvl="6" algn="l" rtl="0">
              <a:lnSpc>
                <a:spcPct val="100000"/>
              </a:lnSpc>
              <a:spcBef>
                <a:spcPts val="0"/>
              </a:spcBef>
              <a:spcAft>
                <a:spcPts val="0"/>
              </a:spcAft>
              <a:buSzPts val="3400"/>
              <a:buNone/>
              <a:defRPr sz="3400"/>
            </a:lvl7pPr>
            <a:lvl8pPr lvl="7" algn="l" rtl="0">
              <a:lnSpc>
                <a:spcPct val="100000"/>
              </a:lnSpc>
              <a:spcBef>
                <a:spcPts val="0"/>
              </a:spcBef>
              <a:spcAft>
                <a:spcPts val="0"/>
              </a:spcAft>
              <a:buSzPts val="3400"/>
              <a:buNone/>
              <a:defRPr sz="3400"/>
            </a:lvl8pPr>
            <a:lvl9pPr lvl="8" algn="l" rtl="0">
              <a:lnSpc>
                <a:spcPct val="100000"/>
              </a:lnSpc>
              <a:spcBef>
                <a:spcPts val="0"/>
              </a:spcBef>
              <a:spcAft>
                <a:spcPts val="0"/>
              </a:spcAft>
              <a:buSzPts val="3400"/>
              <a:buNone/>
              <a:defRPr sz="3400"/>
            </a:lvl9pPr>
          </a:lstStyle>
          <a:p>
            <a:endParaRPr/>
          </a:p>
        </p:txBody>
      </p:sp>
      <p:sp>
        <p:nvSpPr>
          <p:cNvPr id="114" name="Google Shape;114;p4"/>
          <p:cNvSpPr txBox="1">
            <a:spLocks noGrp="1"/>
          </p:cNvSpPr>
          <p:nvPr>
            <p:ph type="subTitle" idx="1"/>
          </p:nvPr>
        </p:nvSpPr>
        <p:spPr>
          <a:xfrm>
            <a:off x="3658076" y="7773293"/>
            <a:ext cx="17070900" cy="3505500"/>
          </a:xfrm>
          <a:prstGeom prst="rect">
            <a:avLst/>
          </a:prstGeom>
          <a:noFill/>
          <a:ln>
            <a:noFill/>
          </a:ln>
        </p:spPr>
        <p:txBody>
          <a:bodyPr spcFirstLastPara="1" wrap="square" lIns="223500" tIns="111725" rIns="223500" bIns="111725" anchor="t" anchorCtr="0">
            <a:normAutofit/>
          </a:bodyPr>
          <a:lstStyle>
            <a:lvl1pPr lvl="0" algn="ctr" rtl="0">
              <a:lnSpc>
                <a:spcPct val="100000"/>
              </a:lnSpc>
              <a:spcBef>
                <a:spcPts val="1600"/>
              </a:spcBef>
              <a:spcAft>
                <a:spcPts val="0"/>
              </a:spcAft>
              <a:buClr>
                <a:srgbClr val="888888"/>
              </a:buClr>
              <a:buSzPts val="7800"/>
              <a:buNone/>
              <a:defRPr sz="3400">
                <a:solidFill>
                  <a:srgbClr val="888888"/>
                </a:solidFill>
              </a:defRPr>
            </a:lvl1pPr>
            <a:lvl2pPr lvl="1" algn="ctr" rtl="0">
              <a:lnSpc>
                <a:spcPct val="100000"/>
              </a:lnSpc>
              <a:spcBef>
                <a:spcPts val="1400"/>
              </a:spcBef>
              <a:spcAft>
                <a:spcPts val="0"/>
              </a:spcAft>
              <a:buClr>
                <a:srgbClr val="888888"/>
              </a:buClr>
              <a:buSzPts val="6800"/>
              <a:buNone/>
              <a:defRPr sz="3400">
                <a:solidFill>
                  <a:srgbClr val="888888"/>
                </a:solidFill>
              </a:defRPr>
            </a:lvl2pPr>
            <a:lvl3pPr lvl="2" algn="ctr" rtl="0">
              <a:lnSpc>
                <a:spcPct val="100000"/>
              </a:lnSpc>
              <a:spcBef>
                <a:spcPts val="1200"/>
              </a:spcBef>
              <a:spcAft>
                <a:spcPts val="0"/>
              </a:spcAft>
              <a:buClr>
                <a:srgbClr val="888888"/>
              </a:buClr>
              <a:buSzPts val="5900"/>
              <a:buNone/>
              <a:defRPr sz="3400">
                <a:solidFill>
                  <a:srgbClr val="888888"/>
                </a:solidFill>
              </a:defRPr>
            </a:lvl3pPr>
            <a:lvl4pPr lvl="3" algn="ctr" rtl="0">
              <a:lnSpc>
                <a:spcPct val="100000"/>
              </a:lnSpc>
              <a:spcBef>
                <a:spcPts val="1000"/>
              </a:spcBef>
              <a:spcAft>
                <a:spcPts val="0"/>
              </a:spcAft>
              <a:buClr>
                <a:srgbClr val="888888"/>
              </a:buClr>
              <a:buSzPts val="4900"/>
              <a:buNone/>
              <a:defRPr sz="3400">
                <a:solidFill>
                  <a:srgbClr val="888888"/>
                </a:solidFill>
              </a:defRPr>
            </a:lvl4pPr>
            <a:lvl5pPr lvl="4" algn="ctr" rtl="0">
              <a:lnSpc>
                <a:spcPct val="100000"/>
              </a:lnSpc>
              <a:spcBef>
                <a:spcPts val="1000"/>
              </a:spcBef>
              <a:spcAft>
                <a:spcPts val="0"/>
              </a:spcAft>
              <a:buClr>
                <a:srgbClr val="888888"/>
              </a:buClr>
              <a:buSzPts val="4900"/>
              <a:buNone/>
              <a:defRPr sz="3400">
                <a:solidFill>
                  <a:srgbClr val="888888"/>
                </a:solidFill>
              </a:defRPr>
            </a:lvl5pPr>
            <a:lvl6pPr lvl="5" algn="ctr" rtl="0">
              <a:lnSpc>
                <a:spcPct val="100000"/>
              </a:lnSpc>
              <a:spcBef>
                <a:spcPts val="1000"/>
              </a:spcBef>
              <a:spcAft>
                <a:spcPts val="0"/>
              </a:spcAft>
              <a:buClr>
                <a:srgbClr val="888888"/>
              </a:buClr>
              <a:buSzPts val="4900"/>
              <a:buNone/>
              <a:defRPr sz="3400">
                <a:solidFill>
                  <a:srgbClr val="888888"/>
                </a:solidFill>
              </a:defRPr>
            </a:lvl6pPr>
            <a:lvl7pPr lvl="6" algn="ctr" rtl="0">
              <a:lnSpc>
                <a:spcPct val="100000"/>
              </a:lnSpc>
              <a:spcBef>
                <a:spcPts val="1000"/>
              </a:spcBef>
              <a:spcAft>
                <a:spcPts val="0"/>
              </a:spcAft>
              <a:buClr>
                <a:srgbClr val="888888"/>
              </a:buClr>
              <a:buSzPts val="4900"/>
              <a:buNone/>
              <a:defRPr sz="3400">
                <a:solidFill>
                  <a:srgbClr val="888888"/>
                </a:solidFill>
              </a:defRPr>
            </a:lvl7pPr>
            <a:lvl8pPr lvl="7" algn="ctr" rtl="0">
              <a:lnSpc>
                <a:spcPct val="100000"/>
              </a:lnSpc>
              <a:spcBef>
                <a:spcPts val="1000"/>
              </a:spcBef>
              <a:spcAft>
                <a:spcPts val="0"/>
              </a:spcAft>
              <a:buClr>
                <a:srgbClr val="888888"/>
              </a:buClr>
              <a:buSzPts val="4900"/>
              <a:buNone/>
              <a:defRPr sz="3400">
                <a:solidFill>
                  <a:srgbClr val="888888"/>
                </a:solidFill>
              </a:defRPr>
            </a:lvl8pPr>
            <a:lvl9pPr lvl="8" algn="ctr" rtl="0">
              <a:lnSpc>
                <a:spcPct val="100000"/>
              </a:lnSpc>
              <a:spcBef>
                <a:spcPts val="1000"/>
              </a:spcBef>
              <a:spcAft>
                <a:spcPts val="0"/>
              </a:spcAft>
              <a:buClr>
                <a:srgbClr val="888888"/>
              </a:buClr>
              <a:buSzPts val="4900"/>
              <a:buNone/>
              <a:defRPr sz="3400">
                <a:solidFill>
                  <a:srgbClr val="888888"/>
                </a:solidFill>
              </a:defRPr>
            </a:lvl9pPr>
          </a:lstStyle>
          <a:p>
            <a:endParaRPr/>
          </a:p>
        </p:txBody>
      </p:sp>
      <p:sp>
        <p:nvSpPr>
          <p:cNvPr id="115" name="Google Shape;115;p4"/>
          <p:cNvSpPr txBox="1">
            <a:spLocks noGrp="1"/>
          </p:cNvSpPr>
          <p:nvPr>
            <p:ph type="dt" idx="10"/>
          </p:nvPr>
        </p:nvSpPr>
        <p:spPr>
          <a:xfrm>
            <a:off x="1219359" y="12714160"/>
            <a:ext cx="5690400" cy="730200"/>
          </a:xfrm>
          <a:prstGeom prst="rect">
            <a:avLst/>
          </a:prstGeom>
          <a:noFill/>
          <a:ln>
            <a:noFill/>
          </a:ln>
        </p:spPr>
        <p:txBody>
          <a:bodyPr spcFirstLastPara="1" wrap="square" lIns="223500" tIns="111725" rIns="223500" bIns="111725" anchor="ctr" anchorCtr="0">
            <a:noAutofit/>
          </a:bodyPr>
          <a:lstStyle>
            <a:lvl1pPr lvl="0" algn="l" rtl="0">
              <a:lnSpc>
                <a:spcPct val="100000"/>
              </a:lnSpc>
              <a:spcBef>
                <a:spcPts val="0"/>
              </a:spcBef>
              <a:spcAft>
                <a:spcPts val="0"/>
              </a:spcAft>
              <a:buSzPts val="3400"/>
              <a:buNone/>
              <a:defRPr sz="3400"/>
            </a:lvl1pPr>
            <a:lvl2pPr lvl="1" algn="l" rtl="0">
              <a:lnSpc>
                <a:spcPct val="100000"/>
              </a:lnSpc>
              <a:spcBef>
                <a:spcPts val="0"/>
              </a:spcBef>
              <a:spcAft>
                <a:spcPts val="0"/>
              </a:spcAft>
              <a:buSzPts val="3400"/>
              <a:buNone/>
              <a:defRPr sz="3400"/>
            </a:lvl2pPr>
            <a:lvl3pPr lvl="2" algn="l" rtl="0">
              <a:lnSpc>
                <a:spcPct val="100000"/>
              </a:lnSpc>
              <a:spcBef>
                <a:spcPts val="0"/>
              </a:spcBef>
              <a:spcAft>
                <a:spcPts val="0"/>
              </a:spcAft>
              <a:buSzPts val="3400"/>
              <a:buNone/>
              <a:defRPr sz="3400"/>
            </a:lvl3pPr>
            <a:lvl4pPr lvl="3" algn="l" rtl="0">
              <a:lnSpc>
                <a:spcPct val="100000"/>
              </a:lnSpc>
              <a:spcBef>
                <a:spcPts val="0"/>
              </a:spcBef>
              <a:spcAft>
                <a:spcPts val="0"/>
              </a:spcAft>
              <a:buSzPts val="3400"/>
              <a:buNone/>
              <a:defRPr sz="3400"/>
            </a:lvl4pPr>
            <a:lvl5pPr lvl="4" algn="l" rtl="0">
              <a:lnSpc>
                <a:spcPct val="100000"/>
              </a:lnSpc>
              <a:spcBef>
                <a:spcPts val="0"/>
              </a:spcBef>
              <a:spcAft>
                <a:spcPts val="0"/>
              </a:spcAft>
              <a:buSzPts val="3400"/>
              <a:buNone/>
              <a:defRPr sz="3400"/>
            </a:lvl5pPr>
            <a:lvl6pPr lvl="5" algn="l" rtl="0">
              <a:lnSpc>
                <a:spcPct val="100000"/>
              </a:lnSpc>
              <a:spcBef>
                <a:spcPts val="0"/>
              </a:spcBef>
              <a:spcAft>
                <a:spcPts val="0"/>
              </a:spcAft>
              <a:buSzPts val="3400"/>
              <a:buNone/>
              <a:defRPr sz="3400"/>
            </a:lvl6pPr>
            <a:lvl7pPr lvl="6" algn="l" rtl="0">
              <a:lnSpc>
                <a:spcPct val="100000"/>
              </a:lnSpc>
              <a:spcBef>
                <a:spcPts val="0"/>
              </a:spcBef>
              <a:spcAft>
                <a:spcPts val="0"/>
              </a:spcAft>
              <a:buSzPts val="3400"/>
              <a:buNone/>
              <a:defRPr sz="3400"/>
            </a:lvl7pPr>
            <a:lvl8pPr lvl="7" algn="l" rtl="0">
              <a:lnSpc>
                <a:spcPct val="100000"/>
              </a:lnSpc>
              <a:spcBef>
                <a:spcPts val="0"/>
              </a:spcBef>
              <a:spcAft>
                <a:spcPts val="0"/>
              </a:spcAft>
              <a:buSzPts val="3400"/>
              <a:buNone/>
              <a:defRPr sz="3400"/>
            </a:lvl8pPr>
            <a:lvl9pPr lvl="8" algn="l" rtl="0">
              <a:lnSpc>
                <a:spcPct val="100000"/>
              </a:lnSpc>
              <a:spcBef>
                <a:spcPts val="0"/>
              </a:spcBef>
              <a:spcAft>
                <a:spcPts val="0"/>
              </a:spcAft>
              <a:buSzPts val="3400"/>
              <a:buNone/>
              <a:defRPr sz="3400"/>
            </a:lvl9pPr>
          </a:lstStyle>
          <a:p>
            <a:endParaRPr/>
          </a:p>
        </p:txBody>
      </p:sp>
      <p:sp>
        <p:nvSpPr>
          <p:cNvPr id="116" name="Google Shape;116;p4"/>
          <p:cNvSpPr txBox="1">
            <a:spLocks noGrp="1"/>
          </p:cNvSpPr>
          <p:nvPr>
            <p:ph type="ftr" idx="11"/>
          </p:nvPr>
        </p:nvSpPr>
        <p:spPr>
          <a:xfrm>
            <a:off x="8332285" y="12714160"/>
            <a:ext cx="7722600" cy="730200"/>
          </a:xfrm>
          <a:prstGeom prst="rect">
            <a:avLst/>
          </a:prstGeom>
          <a:noFill/>
          <a:ln>
            <a:noFill/>
          </a:ln>
        </p:spPr>
        <p:txBody>
          <a:bodyPr spcFirstLastPara="1" wrap="square" lIns="223500" tIns="111725" rIns="223500" bIns="111725" anchor="ctr" anchorCtr="0">
            <a:noAutofit/>
          </a:bodyPr>
          <a:lstStyle>
            <a:lvl1pPr lvl="0" algn="ctr" rtl="0">
              <a:lnSpc>
                <a:spcPct val="100000"/>
              </a:lnSpc>
              <a:spcBef>
                <a:spcPts val="0"/>
              </a:spcBef>
              <a:spcAft>
                <a:spcPts val="0"/>
              </a:spcAft>
              <a:buSzPts val="3400"/>
              <a:buNone/>
              <a:defRPr sz="3400"/>
            </a:lvl1pPr>
            <a:lvl2pPr lvl="1" algn="l" rtl="0">
              <a:lnSpc>
                <a:spcPct val="100000"/>
              </a:lnSpc>
              <a:spcBef>
                <a:spcPts val="0"/>
              </a:spcBef>
              <a:spcAft>
                <a:spcPts val="0"/>
              </a:spcAft>
              <a:buSzPts val="3400"/>
              <a:buNone/>
              <a:defRPr sz="3400"/>
            </a:lvl2pPr>
            <a:lvl3pPr lvl="2" algn="l" rtl="0">
              <a:lnSpc>
                <a:spcPct val="100000"/>
              </a:lnSpc>
              <a:spcBef>
                <a:spcPts val="0"/>
              </a:spcBef>
              <a:spcAft>
                <a:spcPts val="0"/>
              </a:spcAft>
              <a:buSzPts val="3400"/>
              <a:buNone/>
              <a:defRPr sz="3400"/>
            </a:lvl3pPr>
            <a:lvl4pPr lvl="3" algn="l" rtl="0">
              <a:lnSpc>
                <a:spcPct val="100000"/>
              </a:lnSpc>
              <a:spcBef>
                <a:spcPts val="0"/>
              </a:spcBef>
              <a:spcAft>
                <a:spcPts val="0"/>
              </a:spcAft>
              <a:buSzPts val="3400"/>
              <a:buNone/>
              <a:defRPr sz="3400"/>
            </a:lvl4pPr>
            <a:lvl5pPr lvl="4" algn="l" rtl="0">
              <a:lnSpc>
                <a:spcPct val="100000"/>
              </a:lnSpc>
              <a:spcBef>
                <a:spcPts val="0"/>
              </a:spcBef>
              <a:spcAft>
                <a:spcPts val="0"/>
              </a:spcAft>
              <a:buSzPts val="3400"/>
              <a:buNone/>
              <a:defRPr sz="3400"/>
            </a:lvl5pPr>
            <a:lvl6pPr lvl="5" algn="l" rtl="0">
              <a:lnSpc>
                <a:spcPct val="100000"/>
              </a:lnSpc>
              <a:spcBef>
                <a:spcPts val="0"/>
              </a:spcBef>
              <a:spcAft>
                <a:spcPts val="0"/>
              </a:spcAft>
              <a:buSzPts val="3400"/>
              <a:buNone/>
              <a:defRPr sz="3400"/>
            </a:lvl6pPr>
            <a:lvl7pPr lvl="6" algn="l" rtl="0">
              <a:lnSpc>
                <a:spcPct val="100000"/>
              </a:lnSpc>
              <a:spcBef>
                <a:spcPts val="0"/>
              </a:spcBef>
              <a:spcAft>
                <a:spcPts val="0"/>
              </a:spcAft>
              <a:buSzPts val="3400"/>
              <a:buNone/>
              <a:defRPr sz="3400"/>
            </a:lvl7pPr>
            <a:lvl8pPr lvl="7" algn="l" rtl="0">
              <a:lnSpc>
                <a:spcPct val="100000"/>
              </a:lnSpc>
              <a:spcBef>
                <a:spcPts val="0"/>
              </a:spcBef>
              <a:spcAft>
                <a:spcPts val="0"/>
              </a:spcAft>
              <a:buSzPts val="3400"/>
              <a:buNone/>
              <a:defRPr sz="3400"/>
            </a:lvl8pPr>
            <a:lvl9pPr lvl="8" algn="l" rtl="0">
              <a:lnSpc>
                <a:spcPct val="100000"/>
              </a:lnSpc>
              <a:spcBef>
                <a:spcPts val="0"/>
              </a:spcBef>
              <a:spcAft>
                <a:spcPts val="0"/>
              </a:spcAft>
              <a:buSzPts val="3400"/>
              <a:buNone/>
              <a:defRPr sz="3400"/>
            </a:lvl9pPr>
          </a:lstStyle>
          <a:p>
            <a:endParaRPr/>
          </a:p>
        </p:txBody>
      </p:sp>
      <p:sp>
        <p:nvSpPr>
          <p:cNvPr id="117" name="Google Shape;117;p4"/>
          <p:cNvSpPr txBox="1">
            <a:spLocks noGrp="1"/>
          </p:cNvSpPr>
          <p:nvPr>
            <p:ph type="sldNum" idx="12"/>
          </p:nvPr>
        </p:nvSpPr>
        <p:spPr>
          <a:xfrm>
            <a:off x="17477475" y="12714160"/>
            <a:ext cx="5690400" cy="730200"/>
          </a:xfrm>
          <a:prstGeom prst="rect">
            <a:avLst/>
          </a:prstGeom>
          <a:noFill/>
          <a:ln>
            <a:noFill/>
          </a:ln>
        </p:spPr>
        <p:txBody>
          <a:bodyPr spcFirstLastPara="1" wrap="square" lIns="223500" tIns="111725" rIns="223500" bIns="111725" anchor="ctr" anchorCtr="0">
            <a:noAutofit/>
          </a:bodyPr>
          <a:lstStyle>
            <a:lvl1pPr marL="0" marR="0" lvl="0" indent="0" algn="r" rtl="0">
              <a:lnSpc>
                <a:spcPct val="100000"/>
              </a:lnSpc>
              <a:spcBef>
                <a:spcPts val="0"/>
              </a:spcBef>
              <a:spcAft>
                <a:spcPts val="0"/>
              </a:spcAft>
              <a:buClr>
                <a:srgbClr val="000000"/>
              </a:buClr>
              <a:buSzPts val="2900"/>
              <a:buFont typeface="Arial"/>
              <a:buNone/>
              <a:defRPr sz="2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900"/>
              <a:buFont typeface="Arial"/>
              <a:buNone/>
              <a:defRPr sz="2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900"/>
              <a:buFont typeface="Arial"/>
              <a:buNone/>
              <a:defRPr sz="2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900"/>
              <a:buFont typeface="Arial"/>
              <a:buNone/>
              <a:defRPr sz="2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900"/>
              <a:buFont typeface="Arial"/>
              <a:buNone/>
              <a:defRPr sz="2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900"/>
              <a:buFont typeface="Arial"/>
              <a:buNone/>
              <a:defRPr sz="2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900"/>
              <a:buFont typeface="Arial"/>
              <a:buNone/>
              <a:defRPr sz="2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900"/>
              <a:buFont typeface="Arial"/>
              <a:buNone/>
              <a:defRPr sz="2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900"/>
              <a:buFont typeface="Arial"/>
              <a:buNone/>
              <a:defRPr sz="2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399"/>
        <p:cNvGrpSpPr/>
        <p:nvPr/>
      </p:nvGrpSpPr>
      <p:grpSpPr>
        <a:xfrm>
          <a:off x="0" y="0"/>
          <a:ext cx="0" cy="0"/>
          <a:chOff x="0" y="0"/>
          <a:chExt cx="0" cy="0"/>
        </a:xfrm>
      </p:grpSpPr>
      <p:sp>
        <p:nvSpPr>
          <p:cNvPr id="400" name="Google Shape;400;p32"/>
          <p:cNvSpPr>
            <a:spLocks noGrp="1"/>
          </p:cNvSpPr>
          <p:nvPr>
            <p:ph type="pic" idx="2"/>
          </p:nvPr>
        </p:nvSpPr>
        <p:spPr>
          <a:xfrm>
            <a:off x="1417470" y="4061298"/>
            <a:ext cx="4310400" cy="4310400"/>
          </a:xfrm>
          <a:prstGeom prst="rect">
            <a:avLst/>
          </a:prstGeom>
          <a:solidFill>
            <a:srgbClr val="E1E9EA">
              <a:alpha val="68627"/>
            </a:srgbClr>
          </a:solidFill>
          <a:ln>
            <a:noFill/>
          </a:ln>
        </p:spPr>
      </p:sp>
      <p:sp>
        <p:nvSpPr>
          <p:cNvPr id="401" name="Google Shape;401;p32"/>
          <p:cNvSpPr>
            <a:spLocks noGrp="1"/>
          </p:cNvSpPr>
          <p:nvPr>
            <p:ph type="pic" idx="3"/>
          </p:nvPr>
        </p:nvSpPr>
        <p:spPr>
          <a:xfrm>
            <a:off x="5727918" y="4061298"/>
            <a:ext cx="4310400" cy="4310400"/>
          </a:xfrm>
          <a:prstGeom prst="rect">
            <a:avLst/>
          </a:prstGeom>
          <a:solidFill>
            <a:srgbClr val="E1E9EA">
              <a:alpha val="68627"/>
            </a:srgbClr>
          </a:solidFill>
          <a:ln>
            <a:noFill/>
          </a:ln>
        </p:spPr>
      </p:sp>
      <p:sp>
        <p:nvSpPr>
          <p:cNvPr id="402" name="Google Shape;402;p32"/>
          <p:cNvSpPr>
            <a:spLocks noGrp="1"/>
          </p:cNvSpPr>
          <p:nvPr>
            <p:ph type="pic" idx="4"/>
          </p:nvPr>
        </p:nvSpPr>
        <p:spPr>
          <a:xfrm>
            <a:off x="10038362" y="4061299"/>
            <a:ext cx="4310400" cy="4310400"/>
          </a:xfrm>
          <a:prstGeom prst="rect">
            <a:avLst/>
          </a:prstGeom>
          <a:solidFill>
            <a:srgbClr val="E1E9EA">
              <a:alpha val="68627"/>
            </a:srgbClr>
          </a:solidFill>
          <a:ln>
            <a:noFill/>
          </a:ln>
        </p:spPr>
      </p:sp>
      <p:sp>
        <p:nvSpPr>
          <p:cNvPr id="403" name="Google Shape;403;p32"/>
          <p:cNvSpPr>
            <a:spLocks noGrp="1"/>
          </p:cNvSpPr>
          <p:nvPr>
            <p:ph type="pic" idx="5"/>
          </p:nvPr>
        </p:nvSpPr>
        <p:spPr>
          <a:xfrm>
            <a:off x="14348808" y="4061297"/>
            <a:ext cx="4310400" cy="4310400"/>
          </a:xfrm>
          <a:prstGeom prst="rect">
            <a:avLst/>
          </a:prstGeom>
          <a:solidFill>
            <a:srgbClr val="E1E9EA">
              <a:alpha val="68627"/>
            </a:srgbClr>
          </a:solidFill>
          <a:ln>
            <a:noFill/>
          </a:ln>
        </p:spPr>
      </p:sp>
      <p:sp>
        <p:nvSpPr>
          <p:cNvPr id="404" name="Google Shape;404;p32"/>
          <p:cNvSpPr>
            <a:spLocks noGrp="1"/>
          </p:cNvSpPr>
          <p:nvPr>
            <p:ph type="pic" idx="6"/>
          </p:nvPr>
        </p:nvSpPr>
        <p:spPr>
          <a:xfrm>
            <a:off x="18659255" y="4061293"/>
            <a:ext cx="4310400" cy="4310400"/>
          </a:xfrm>
          <a:prstGeom prst="rect">
            <a:avLst/>
          </a:prstGeom>
          <a:solidFill>
            <a:srgbClr val="E1E9EA">
              <a:alpha val="68627"/>
            </a:srgbClr>
          </a:solid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3 Picture Circle Placeholder">
  <p:cSld name="1_3 Picture Circle Placeholder">
    <p:spTree>
      <p:nvGrpSpPr>
        <p:cNvPr id="1" name="Shape 405"/>
        <p:cNvGrpSpPr/>
        <p:nvPr/>
      </p:nvGrpSpPr>
      <p:grpSpPr>
        <a:xfrm>
          <a:off x="0" y="0"/>
          <a:ext cx="0" cy="0"/>
          <a:chOff x="0" y="0"/>
          <a:chExt cx="0" cy="0"/>
        </a:xfrm>
      </p:grpSpPr>
      <p:sp>
        <p:nvSpPr>
          <p:cNvPr id="406" name="Google Shape;406;p33"/>
          <p:cNvSpPr/>
          <p:nvPr/>
        </p:nvSpPr>
        <p:spPr>
          <a:xfrm>
            <a:off x="0" y="-356300"/>
            <a:ext cx="24387300" cy="7221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
        <p:nvSpPr>
          <p:cNvPr id="407" name="Google Shape;407;p33"/>
          <p:cNvSpPr>
            <a:spLocks noGrp="1"/>
          </p:cNvSpPr>
          <p:nvPr>
            <p:ph type="pic" idx="2"/>
          </p:nvPr>
        </p:nvSpPr>
        <p:spPr>
          <a:xfrm>
            <a:off x="2473798" y="3099070"/>
            <a:ext cx="5040600" cy="5040600"/>
          </a:xfrm>
          <a:prstGeom prst="ellipse">
            <a:avLst/>
          </a:prstGeom>
          <a:noFill/>
          <a:ln>
            <a:noFill/>
          </a:ln>
        </p:spPr>
      </p:sp>
      <p:sp>
        <p:nvSpPr>
          <p:cNvPr id="408" name="Google Shape;408;p33"/>
          <p:cNvSpPr>
            <a:spLocks noGrp="1"/>
          </p:cNvSpPr>
          <p:nvPr>
            <p:ph type="pic" idx="3"/>
          </p:nvPr>
        </p:nvSpPr>
        <p:spPr>
          <a:xfrm>
            <a:off x="9685771" y="3145039"/>
            <a:ext cx="5040600" cy="5040600"/>
          </a:xfrm>
          <a:prstGeom prst="ellipse">
            <a:avLst/>
          </a:prstGeom>
          <a:noFill/>
          <a:ln>
            <a:noFill/>
          </a:ln>
        </p:spPr>
      </p:sp>
      <p:sp>
        <p:nvSpPr>
          <p:cNvPr id="409" name="Google Shape;409;p33"/>
          <p:cNvSpPr>
            <a:spLocks noGrp="1"/>
          </p:cNvSpPr>
          <p:nvPr>
            <p:ph type="pic" idx="4"/>
          </p:nvPr>
        </p:nvSpPr>
        <p:spPr>
          <a:xfrm>
            <a:off x="16902361" y="3145039"/>
            <a:ext cx="5040600" cy="50406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 Picture Placeholder (Circle)">
  <p:cSld name="4 Picture Placeholder (Circle)">
    <p:spTree>
      <p:nvGrpSpPr>
        <p:cNvPr id="1" name="Shape 410"/>
        <p:cNvGrpSpPr/>
        <p:nvPr/>
      </p:nvGrpSpPr>
      <p:grpSpPr>
        <a:xfrm>
          <a:off x="0" y="0"/>
          <a:ext cx="0" cy="0"/>
          <a:chOff x="0" y="0"/>
          <a:chExt cx="0" cy="0"/>
        </a:xfrm>
      </p:grpSpPr>
      <p:sp>
        <p:nvSpPr>
          <p:cNvPr id="411" name="Google Shape;411;p34"/>
          <p:cNvSpPr>
            <a:spLocks noGrp="1"/>
          </p:cNvSpPr>
          <p:nvPr>
            <p:ph type="pic" idx="2"/>
          </p:nvPr>
        </p:nvSpPr>
        <p:spPr>
          <a:xfrm>
            <a:off x="3486604" y="4148346"/>
            <a:ext cx="3240300" cy="3240300"/>
          </a:xfrm>
          <a:prstGeom prst="ellipse">
            <a:avLst/>
          </a:prstGeom>
          <a:noFill/>
          <a:ln>
            <a:noFill/>
          </a:ln>
        </p:spPr>
      </p:sp>
      <p:sp>
        <p:nvSpPr>
          <p:cNvPr id="412" name="Google Shape;412;p34"/>
          <p:cNvSpPr>
            <a:spLocks noGrp="1"/>
          </p:cNvSpPr>
          <p:nvPr>
            <p:ph type="pic" idx="3"/>
          </p:nvPr>
        </p:nvSpPr>
        <p:spPr>
          <a:xfrm>
            <a:off x="9185866" y="4148346"/>
            <a:ext cx="3240300" cy="3240300"/>
          </a:xfrm>
          <a:prstGeom prst="ellipse">
            <a:avLst/>
          </a:prstGeom>
          <a:noFill/>
          <a:ln>
            <a:noFill/>
          </a:ln>
        </p:spPr>
      </p:sp>
      <p:sp>
        <p:nvSpPr>
          <p:cNvPr id="413" name="Google Shape;413;p34"/>
          <p:cNvSpPr>
            <a:spLocks noGrp="1"/>
          </p:cNvSpPr>
          <p:nvPr>
            <p:ph type="pic" idx="4"/>
          </p:nvPr>
        </p:nvSpPr>
        <p:spPr>
          <a:xfrm>
            <a:off x="18991212" y="4148346"/>
            <a:ext cx="3240300" cy="3240300"/>
          </a:xfrm>
          <a:prstGeom prst="ellipse">
            <a:avLst/>
          </a:prstGeom>
          <a:noFill/>
          <a:ln>
            <a:noFill/>
          </a:ln>
        </p:spPr>
      </p:sp>
      <p:sp>
        <p:nvSpPr>
          <p:cNvPr id="414" name="Google Shape;414;p34"/>
          <p:cNvSpPr>
            <a:spLocks noGrp="1"/>
          </p:cNvSpPr>
          <p:nvPr>
            <p:ph type="pic" idx="5"/>
          </p:nvPr>
        </p:nvSpPr>
        <p:spPr>
          <a:xfrm>
            <a:off x="14258702" y="4148346"/>
            <a:ext cx="3240300" cy="32403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74_Blank">
  <p:cSld name="74_Blank">
    <p:spTree>
      <p:nvGrpSpPr>
        <p:cNvPr id="1" name="Shape 415"/>
        <p:cNvGrpSpPr/>
        <p:nvPr/>
      </p:nvGrpSpPr>
      <p:grpSpPr>
        <a:xfrm>
          <a:off x="0" y="0"/>
          <a:ext cx="0" cy="0"/>
          <a:chOff x="0" y="0"/>
          <a:chExt cx="0" cy="0"/>
        </a:xfrm>
      </p:grpSpPr>
      <p:sp>
        <p:nvSpPr>
          <p:cNvPr id="416" name="Google Shape;416;p35"/>
          <p:cNvSpPr>
            <a:spLocks noGrp="1"/>
          </p:cNvSpPr>
          <p:nvPr>
            <p:ph type="pic" idx="2"/>
          </p:nvPr>
        </p:nvSpPr>
        <p:spPr>
          <a:xfrm>
            <a:off x="1977888" y="4085577"/>
            <a:ext cx="3224400" cy="3224400"/>
          </a:xfrm>
          <a:prstGeom prst="ellipse">
            <a:avLst/>
          </a:prstGeom>
          <a:solidFill>
            <a:srgbClr val="E1E9EA">
              <a:alpha val="68627"/>
            </a:srgbClr>
          </a:solidFill>
          <a:ln>
            <a:noFill/>
          </a:ln>
        </p:spPr>
      </p:sp>
      <p:sp>
        <p:nvSpPr>
          <p:cNvPr id="417" name="Google Shape;417;p35"/>
          <p:cNvSpPr>
            <a:spLocks noGrp="1"/>
          </p:cNvSpPr>
          <p:nvPr>
            <p:ph type="pic" idx="3"/>
          </p:nvPr>
        </p:nvSpPr>
        <p:spPr>
          <a:xfrm>
            <a:off x="12934532" y="4085577"/>
            <a:ext cx="3224400" cy="3224400"/>
          </a:xfrm>
          <a:prstGeom prst="ellipse">
            <a:avLst/>
          </a:prstGeom>
          <a:solidFill>
            <a:srgbClr val="E1E9EA">
              <a:alpha val="68627"/>
            </a:srgbClr>
          </a:solidFill>
          <a:ln>
            <a:noFill/>
          </a:ln>
        </p:spPr>
      </p:sp>
      <p:sp>
        <p:nvSpPr>
          <p:cNvPr id="418" name="Google Shape;418;p35"/>
          <p:cNvSpPr>
            <a:spLocks noGrp="1"/>
          </p:cNvSpPr>
          <p:nvPr>
            <p:ph type="pic" idx="4"/>
          </p:nvPr>
        </p:nvSpPr>
        <p:spPr>
          <a:xfrm>
            <a:off x="1977888" y="8389269"/>
            <a:ext cx="3224400" cy="3224400"/>
          </a:xfrm>
          <a:prstGeom prst="ellipse">
            <a:avLst/>
          </a:prstGeom>
          <a:solidFill>
            <a:srgbClr val="E1E9EA">
              <a:alpha val="68627"/>
            </a:srgbClr>
          </a:solidFill>
          <a:ln>
            <a:noFill/>
          </a:ln>
        </p:spPr>
      </p:sp>
      <p:sp>
        <p:nvSpPr>
          <p:cNvPr id="419" name="Google Shape;419;p35"/>
          <p:cNvSpPr>
            <a:spLocks noGrp="1"/>
          </p:cNvSpPr>
          <p:nvPr>
            <p:ph type="pic" idx="5"/>
          </p:nvPr>
        </p:nvSpPr>
        <p:spPr>
          <a:xfrm>
            <a:off x="12934532" y="8389269"/>
            <a:ext cx="3224400" cy="3224400"/>
          </a:xfrm>
          <a:prstGeom prst="ellipse">
            <a:avLst/>
          </a:prstGeom>
          <a:solidFill>
            <a:srgbClr val="E1E9EA">
              <a:alpha val="68627"/>
            </a:srgbClr>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Left_Blank">
  <p:cSld name="Left_Blank">
    <p:spTree>
      <p:nvGrpSpPr>
        <p:cNvPr id="1" name="Shape 42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_Blank">
  <p:cSld name="31_Blank">
    <p:spTree>
      <p:nvGrpSpPr>
        <p:cNvPr id="1" name="Shape 421"/>
        <p:cNvGrpSpPr/>
        <p:nvPr/>
      </p:nvGrpSpPr>
      <p:grpSpPr>
        <a:xfrm>
          <a:off x="0" y="0"/>
          <a:ext cx="0" cy="0"/>
          <a:chOff x="0" y="0"/>
          <a:chExt cx="0" cy="0"/>
        </a:xfrm>
      </p:grpSpPr>
      <p:sp>
        <p:nvSpPr>
          <p:cNvPr id="422" name="Google Shape;422;p37"/>
          <p:cNvSpPr>
            <a:spLocks noGrp="1"/>
          </p:cNvSpPr>
          <p:nvPr>
            <p:ph type="pic" idx="2"/>
          </p:nvPr>
        </p:nvSpPr>
        <p:spPr>
          <a:xfrm>
            <a:off x="2295966" y="4085028"/>
            <a:ext cx="4523400" cy="5932200"/>
          </a:xfrm>
          <a:prstGeom prst="rect">
            <a:avLst/>
          </a:prstGeom>
          <a:solidFill>
            <a:srgbClr val="E1E9EA">
              <a:alpha val="68627"/>
            </a:srgbClr>
          </a:solidFill>
          <a:ln>
            <a:noFill/>
          </a:ln>
        </p:spPr>
      </p:sp>
      <p:sp>
        <p:nvSpPr>
          <p:cNvPr id="423" name="Google Shape;423;p37"/>
          <p:cNvSpPr>
            <a:spLocks noGrp="1"/>
          </p:cNvSpPr>
          <p:nvPr>
            <p:ph type="pic" idx="3"/>
          </p:nvPr>
        </p:nvSpPr>
        <p:spPr>
          <a:xfrm>
            <a:off x="7386583" y="4085028"/>
            <a:ext cx="4523400" cy="5932200"/>
          </a:xfrm>
          <a:prstGeom prst="rect">
            <a:avLst/>
          </a:prstGeom>
          <a:solidFill>
            <a:srgbClr val="E1E9EA">
              <a:alpha val="68627"/>
            </a:srgbClr>
          </a:solidFill>
          <a:ln>
            <a:noFill/>
          </a:ln>
        </p:spPr>
      </p:sp>
      <p:sp>
        <p:nvSpPr>
          <p:cNvPr id="424" name="Google Shape;424;p37"/>
          <p:cNvSpPr>
            <a:spLocks noGrp="1"/>
          </p:cNvSpPr>
          <p:nvPr>
            <p:ph type="pic" idx="4"/>
          </p:nvPr>
        </p:nvSpPr>
        <p:spPr>
          <a:xfrm>
            <a:off x="12477193" y="4085028"/>
            <a:ext cx="4523400" cy="5932200"/>
          </a:xfrm>
          <a:prstGeom prst="rect">
            <a:avLst/>
          </a:prstGeom>
          <a:solidFill>
            <a:srgbClr val="E1E9EA">
              <a:alpha val="68627"/>
            </a:srgbClr>
          </a:solidFill>
          <a:ln>
            <a:noFill/>
          </a:ln>
        </p:spPr>
      </p:sp>
      <p:sp>
        <p:nvSpPr>
          <p:cNvPr id="425" name="Google Shape;425;p37"/>
          <p:cNvSpPr>
            <a:spLocks noGrp="1"/>
          </p:cNvSpPr>
          <p:nvPr>
            <p:ph type="pic" idx="5"/>
          </p:nvPr>
        </p:nvSpPr>
        <p:spPr>
          <a:xfrm>
            <a:off x="17567792" y="4085028"/>
            <a:ext cx="4523400" cy="5932200"/>
          </a:xfrm>
          <a:prstGeom prst="rect">
            <a:avLst/>
          </a:prstGeom>
          <a:solidFill>
            <a:srgbClr val="E1E9EA">
              <a:alpha val="68627"/>
            </a:srgbClr>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0_Blank">
  <p:cSld name="30_Blank">
    <p:spTree>
      <p:nvGrpSpPr>
        <p:cNvPr id="1" name="Shape 426"/>
        <p:cNvGrpSpPr/>
        <p:nvPr/>
      </p:nvGrpSpPr>
      <p:grpSpPr>
        <a:xfrm>
          <a:off x="0" y="0"/>
          <a:ext cx="0" cy="0"/>
          <a:chOff x="0" y="0"/>
          <a:chExt cx="0" cy="0"/>
        </a:xfrm>
      </p:grpSpPr>
      <p:sp>
        <p:nvSpPr>
          <p:cNvPr id="427" name="Google Shape;427;p38"/>
          <p:cNvSpPr>
            <a:spLocks noGrp="1"/>
          </p:cNvSpPr>
          <p:nvPr>
            <p:ph type="pic" idx="2"/>
          </p:nvPr>
        </p:nvSpPr>
        <p:spPr>
          <a:xfrm>
            <a:off x="1854799" y="4057378"/>
            <a:ext cx="3517500" cy="3757200"/>
          </a:xfrm>
          <a:prstGeom prst="rect">
            <a:avLst/>
          </a:prstGeom>
          <a:solidFill>
            <a:srgbClr val="E1E9EA">
              <a:alpha val="68627"/>
            </a:srgbClr>
          </a:solidFill>
          <a:ln>
            <a:noFill/>
          </a:ln>
        </p:spPr>
      </p:sp>
      <p:sp>
        <p:nvSpPr>
          <p:cNvPr id="428" name="Google Shape;428;p38"/>
          <p:cNvSpPr>
            <a:spLocks noGrp="1"/>
          </p:cNvSpPr>
          <p:nvPr>
            <p:ph type="pic" idx="3"/>
          </p:nvPr>
        </p:nvSpPr>
        <p:spPr>
          <a:xfrm>
            <a:off x="12370979" y="4057378"/>
            <a:ext cx="3517500" cy="3757200"/>
          </a:xfrm>
          <a:prstGeom prst="rect">
            <a:avLst/>
          </a:prstGeom>
          <a:solidFill>
            <a:srgbClr val="E1E9EA">
              <a:alpha val="68627"/>
            </a:srgbClr>
          </a:solidFill>
          <a:ln>
            <a:noFill/>
          </a:ln>
        </p:spPr>
      </p:sp>
      <p:sp>
        <p:nvSpPr>
          <p:cNvPr id="429" name="Google Shape;429;p38"/>
          <p:cNvSpPr>
            <a:spLocks noGrp="1"/>
          </p:cNvSpPr>
          <p:nvPr>
            <p:ph type="pic" idx="4"/>
          </p:nvPr>
        </p:nvSpPr>
        <p:spPr>
          <a:xfrm>
            <a:off x="8533119" y="8144091"/>
            <a:ext cx="3517500" cy="3757200"/>
          </a:xfrm>
          <a:prstGeom prst="rect">
            <a:avLst/>
          </a:prstGeom>
          <a:solidFill>
            <a:srgbClr val="E1E9EA">
              <a:alpha val="68627"/>
            </a:srgbClr>
          </a:solidFill>
          <a:ln>
            <a:noFill/>
          </a:ln>
        </p:spPr>
      </p:sp>
      <p:sp>
        <p:nvSpPr>
          <p:cNvPr id="430" name="Google Shape;430;p38"/>
          <p:cNvSpPr>
            <a:spLocks noGrp="1"/>
          </p:cNvSpPr>
          <p:nvPr>
            <p:ph type="pic" idx="5"/>
          </p:nvPr>
        </p:nvSpPr>
        <p:spPr>
          <a:xfrm>
            <a:off x="19049300" y="8144091"/>
            <a:ext cx="3517500" cy="3757200"/>
          </a:xfrm>
          <a:prstGeom prst="rect">
            <a:avLst/>
          </a:prstGeom>
          <a:solidFill>
            <a:srgbClr val="E1E9EA">
              <a:alpha val="68627"/>
            </a:srgbClr>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67_Blank">
  <p:cSld name="67_Blank">
    <p:spTree>
      <p:nvGrpSpPr>
        <p:cNvPr id="1" name="Shape 431"/>
        <p:cNvGrpSpPr/>
        <p:nvPr/>
      </p:nvGrpSpPr>
      <p:grpSpPr>
        <a:xfrm>
          <a:off x="0" y="0"/>
          <a:ext cx="0" cy="0"/>
          <a:chOff x="0" y="0"/>
          <a:chExt cx="0" cy="0"/>
        </a:xfrm>
      </p:grpSpPr>
      <p:sp>
        <p:nvSpPr>
          <p:cNvPr id="432" name="Google Shape;432;p39"/>
          <p:cNvSpPr>
            <a:spLocks noGrp="1"/>
          </p:cNvSpPr>
          <p:nvPr>
            <p:ph type="pic" idx="2"/>
          </p:nvPr>
        </p:nvSpPr>
        <p:spPr>
          <a:xfrm>
            <a:off x="2579399" y="3562996"/>
            <a:ext cx="3245100" cy="3245100"/>
          </a:xfrm>
          <a:prstGeom prst="ellipse">
            <a:avLst/>
          </a:prstGeom>
          <a:solidFill>
            <a:srgbClr val="E1E9EA">
              <a:alpha val="68627"/>
            </a:srgbClr>
          </a:solidFill>
          <a:ln>
            <a:noFill/>
          </a:ln>
        </p:spPr>
      </p:sp>
      <p:sp>
        <p:nvSpPr>
          <p:cNvPr id="433" name="Google Shape;433;p39"/>
          <p:cNvSpPr>
            <a:spLocks noGrp="1"/>
          </p:cNvSpPr>
          <p:nvPr>
            <p:ph type="pic" idx="3"/>
          </p:nvPr>
        </p:nvSpPr>
        <p:spPr>
          <a:xfrm>
            <a:off x="7907080" y="3562996"/>
            <a:ext cx="3245100" cy="3245100"/>
          </a:xfrm>
          <a:prstGeom prst="ellipse">
            <a:avLst/>
          </a:prstGeom>
          <a:solidFill>
            <a:srgbClr val="E1E9EA">
              <a:alpha val="68627"/>
            </a:srgbClr>
          </a:solidFill>
          <a:ln>
            <a:noFill/>
          </a:ln>
        </p:spPr>
      </p:sp>
      <p:sp>
        <p:nvSpPr>
          <p:cNvPr id="434" name="Google Shape;434;p39"/>
          <p:cNvSpPr>
            <a:spLocks noGrp="1"/>
          </p:cNvSpPr>
          <p:nvPr>
            <p:ph type="pic" idx="4"/>
          </p:nvPr>
        </p:nvSpPr>
        <p:spPr>
          <a:xfrm>
            <a:off x="13234762" y="3562996"/>
            <a:ext cx="3245100" cy="3245100"/>
          </a:xfrm>
          <a:prstGeom prst="ellipse">
            <a:avLst/>
          </a:prstGeom>
          <a:solidFill>
            <a:srgbClr val="E1E9EA">
              <a:alpha val="68627"/>
            </a:srgbClr>
          </a:solidFill>
          <a:ln>
            <a:noFill/>
          </a:ln>
        </p:spPr>
      </p:sp>
      <p:sp>
        <p:nvSpPr>
          <p:cNvPr id="435" name="Google Shape;435;p39"/>
          <p:cNvSpPr>
            <a:spLocks noGrp="1"/>
          </p:cNvSpPr>
          <p:nvPr>
            <p:ph type="pic" idx="5"/>
          </p:nvPr>
        </p:nvSpPr>
        <p:spPr>
          <a:xfrm>
            <a:off x="18562442" y="3562996"/>
            <a:ext cx="3245100" cy="3245100"/>
          </a:xfrm>
          <a:prstGeom prst="ellipse">
            <a:avLst/>
          </a:prstGeom>
          <a:solidFill>
            <a:srgbClr val="E1E9EA">
              <a:alpha val="68627"/>
            </a:srgbClr>
          </a:solidFill>
          <a:ln>
            <a:noFill/>
          </a:ln>
        </p:spPr>
      </p:sp>
      <p:sp>
        <p:nvSpPr>
          <p:cNvPr id="436" name="Google Shape;436;p39"/>
          <p:cNvSpPr>
            <a:spLocks noGrp="1"/>
          </p:cNvSpPr>
          <p:nvPr>
            <p:ph type="pic" idx="6"/>
          </p:nvPr>
        </p:nvSpPr>
        <p:spPr>
          <a:xfrm>
            <a:off x="2579399" y="7972610"/>
            <a:ext cx="3245100" cy="3245100"/>
          </a:xfrm>
          <a:prstGeom prst="ellipse">
            <a:avLst/>
          </a:prstGeom>
          <a:solidFill>
            <a:srgbClr val="E1E9EA">
              <a:alpha val="68627"/>
            </a:srgbClr>
          </a:solidFill>
          <a:ln>
            <a:noFill/>
          </a:ln>
        </p:spPr>
      </p:sp>
      <p:sp>
        <p:nvSpPr>
          <p:cNvPr id="437" name="Google Shape;437;p39"/>
          <p:cNvSpPr>
            <a:spLocks noGrp="1"/>
          </p:cNvSpPr>
          <p:nvPr>
            <p:ph type="pic" idx="7"/>
          </p:nvPr>
        </p:nvSpPr>
        <p:spPr>
          <a:xfrm>
            <a:off x="7907080" y="7972610"/>
            <a:ext cx="3245100" cy="3245100"/>
          </a:xfrm>
          <a:prstGeom prst="ellipse">
            <a:avLst/>
          </a:prstGeom>
          <a:solidFill>
            <a:srgbClr val="E1E9EA">
              <a:alpha val="68627"/>
            </a:srgbClr>
          </a:solidFill>
          <a:ln>
            <a:noFill/>
          </a:ln>
        </p:spPr>
      </p:sp>
      <p:sp>
        <p:nvSpPr>
          <p:cNvPr id="438" name="Google Shape;438;p39"/>
          <p:cNvSpPr>
            <a:spLocks noGrp="1"/>
          </p:cNvSpPr>
          <p:nvPr>
            <p:ph type="pic" idx="8"/>
          </p:nvPr>
        </p:nvSpPr>
        <p:spPr>
          <a:xfrm>
            <a:off x="13234762" y="7972610"/>
            <a:ext cx="3245100" cy="3245100"/>
          </a:xfrm>
          <a:prstGeom prst="ellipse">
            <a:avLst/>
          </a:prstGeom>
          <a:solidFill>
            <a:srgbClr val="E1E9EA">
              <a:alpha val="68627"/>
            </a:srgbClr>
          </a:solidFill>
          <a:ln>
            <a:noFill/>
          </a:ln>
        </p:spPr>
      </p:sp>
      <p:sp>
        <p:nvSpPr>
          <p:cNvPr id="439" name="Google Shape;439;p39"/>
          <p:cNvSpPr>
            <a:spLocks noGrp="1"/>
          </p:cNvSpPr>
          <p:nvPr>
            <p:ph type="pic" idx="9"/>
          </p:nvPr>
        </p:nvSpPr>
        <p:spPr>
          <a:xfrm>
            <a:off x="18562442" y="7972610"/>
            <a:ext cx="3245100" cy="3245100"/>
          </a:xfrm>
          <a:prstGeom prst="ellipse">
            <a:avLst/>
          </a:prstGeom>
          <a:solidFill>
            <a:srgbClr val="E1E9EA">
              <a:alpha val="68627"/>
            </a:srgbClr>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3_Blank">
  <p:cSld name="73_Blank">
    <p:spTree>
      <p:nvGrpSpPr>
        <p:cNvPr id="1" name="Shape 440"/>
        <p:cNvGrpSpPr/>
        <p:nvPr/>
      </p:nvGrpSpPr>
      <p:grpSpPr>
        <a:xfrm>
          <a:off x="0" y="0"/>
          <a:ext cx="0" cy="0"/>
          <a:chOff x="0" y="0"/>
          <a:chExt cx="0" cy="0"/>
        </a:xfrm>
      </p:grpSpPr>
      <p:sp>
        <p:nvSpPr>
          <p:cNvPr id="441" name="Google Shape;441;p40"/>
          <p:cNvSpPr>
            <a:spLocks noGrp="1"/>
          </p:cNvSpPr>
          <p:nvPr>
            <p:ph type="pic" idx="2"/>
          </p:nvPr>
        </p:nvSpPr>
        <p:spPr>
          <a:xfrm>
            <a:off x="2011097" y="3798158"/>
            <a:ext cx="5009100" cy="8135700"/>
          </a:xfrm>
          <a:prstGeom prst="rect">
            <a:avLst/>
          </a:prstGeom>
          <a:solidFill>
            <a:srgbClr val="E1E9EA">
              <a:alpha val="68627"/>
            </a:srgbClr>
          </a:solidFill>
          <a:ln>
            <a:noFill/>
          </a:ln>
        </p:spPr>
      </p:sp>
      <p:sp>
        <p:nvSpPr>
          <p:cNvPr id="442" name="Google Shape;442;p40"/>
          <p:cNvSpPr>
            <a:spLocks noGrp="1"/>
          </p:cNvSpPr>
          <p:nvPr>
            <p:ph type="pic" idx="3"/>
          </p:nvPr>
        </p:nvSpPr>
        <p:spPr>
          <a:xfrm>
            <a:off x="12248336" y="3798158"/>
            <a:ext cx="5009100" cy="8135700"/>
          </a:xfrm>
          <a:prstGeom prst="rect">
            <a:avLst/>
          </a:prstGeom>
          <a:solidFill>
            <a:srgbClr val="E1E9EA">
              <a:alpha val="68627"/>
            </a:srgbClr>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1_Blank">
  <p:cSld name="71_Blank">
    <p:spTree>
      <p:nvGrpSpPr>
        <p:cNvPr id="1" name="Shape 443"/>
        <p:cNvGrpSpPr/>
        <p:nvPr/>
      </p:nvGrpSpPr>
      <p:grpSpPr>
        <a:xfrm>
          <a:off x="0" y="0"/>
          <a:ext cx="0" cy="0"/>
          <a:chOff x="0" y="0"/>
          <a:chExt cx="0" cy="0"/>
        </a:xfrm>
      </p:grpSpPr>
      <p:sp>
        <p:nvSpPr>
          <p:cNvPr id="444" name="Google Shape;444;p41"/>
          <p:cNvSpPr>
            <a:spLocks noGrp="1"/>
          </p:cNvSpPr>
          <p:nvPr>
            <p:ph type="pic" idx="2"/>
          </p:nvPr>
        </p:nvSpPr>
        <p:spPr>
          <a:xfrm>
            <a:off x="2654765" y="4085024"/>
            <a:ext cx="5643300" cy="5643300"/>
          </a:xfrm>
          <a:prstGeom prst="rect">
            <a:avLst/>
          </a:prstGeom>
          <a:solidFill>
            <a:srgbClr val="E1E9EA">
              <a:alpha val="68627"/>
            </a:srgbClr>
          </a:solidFill>
          <a:ln>
            <a:noFill/>
          </a:ln>
        </p:spPr>
      </p:sp>
      <p:sp>
        <p:nvSpPr>
          <p:cNvPr id="445" name="Google Shape;445;p41"/>
          <p:cNvSpPr>
            <a:spLocks noGrp="1"/>
          </p:cNvSpPr>
          <p:nvPr>
            <p:ph type="pic" idx="3"/>
          </p:nvPr>
        </p:nvSpPr>
        <p:spPr>
          <a:xfrm>
            <a:off x="9371821" y="4085024"/>
            <a:ext cx="5643300" cy="5643300"/>
          </a:xfrm>
          <a:prstGeom prst="rect">
            <a:avLst/>
          </a:prstGeom>
          <a:solidFill>
            <a:srgbClr val="E1E9EA">
              <a:alpha val="68627"/>
            </a:srgbClr>
          </a:solidFill>
          <a:ln>
            <a:noFill/>
          </a:ln>
        </p:spPr>
      </p:sp>
      <p:sp>
        <p:nvSpPr>
          <p:cNvPr id="446" name="Google Shape;446;p41"/>
          <p:cNvSpPr>
            <a:spLocks noGrp="1"/>
          </p:cNvSpPr>
          <p:nvPr>
            <p:ph type="pic" idx="4"/>
          </p:nvPr>
        </p:nvSpPr>
        <p:spPr>
          <a:xfrm>
            <a:off x="16088878" y="4085024"/>
            <a:ext cx="5643300" cy="5643300"/>
          </a:xfrm>
          <a:prstGeom prst="rect">
            <a:avLst/>
          </a:prstGeom>
          <a:solidFill>
            <a:srgbClr val="E1E9EA">
              <a:alpha val="68627"/>
            </a:srgbClr>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24"/>
        <p:cNvGrpSpPr/>
        <p:nvPr/>
      </p:nvGrpSpPr>
      <p:grpSpPr>
        <a:xfrm>
          <a:off x="0" y="0"/>
          <a:ext cx="0" cy="0"/>
          <a:chOff x="0" y="0"/>
          <a:chExt cx="0" cy="0"/>
        </a:xfrm>
      </p:grpSpPr>
      <p:grpSp>
        <p:nvGrpSpPr>
          <p:cNvPr id="125" name="Google Shape;125;p6"/>
          <p:cNvGrpSpPr/>
          <p:nvPr/>
        </p:nvGrpSpPr>
        <p:grpSpPr>
          <a:xfrm>
            <a:off x="156759" y="11193993"/>
            <a:ext cx="24072464" cy="2261231"/>
            <a:chOff x="58777" y="4197223"/>
            <a:chExt cx="9026046" cy="847856"/>
          </a:xfrm>
        </p:grpSpPr>
        <p:sp>
          <p:nvSpPr>
            <p:cNvPr id="126" name="Google Shape;126;p6"/>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7" name="Google Shape;127;p6"/>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8" name="Google Shape;128;p6"/>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9" name="Google Shape;129;p6"/>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0" name="Google Shape;130;p6"/>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1" name="Google Shape;131;p6"/>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2" name="Google Shape;132;p6"/>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3" name="Google Shape;133;p6"/>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4" name="Google Shape;134;p6"/>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5" name="Google Shape;135;p6"/>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6" name="Google Shape;136;p6"/>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7" name="Google Shape;137;p6"/>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8" name="Google Shape;138;p6"/>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9" name="Google Shape;139;p6"/>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0" name="Google Shape;140;p6"/>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1" name="Google Shape;141;p6"/>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2" name="Google Shape;142;p6"/>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3" name="Google Shape;143;p6"/>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4" name="Google Shape;144;p6"/>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5" name="Google Shape;145;p6"/>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6" name="Google Shape;146;p6"/>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7" name="Google Shape;147;p6"/>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8" name="Google Shape;148;p6"/>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9" name="Google Shape;149;p6"/>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0" name="Google Shape;150;p6"/>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1" name="Google Shape;151;p6"/>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2" name="Google Shape;152;p6"/>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3" name="Google Shape;153;p6"/>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4" name="Google Shape;154;p6"/>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5" name="Google Shape;155;p6"/>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6" name="Google Shape;156;p6"/>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7" name="Google Shape;157;p6"/>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8" name="Google Shape;158;p6"/>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9" name="Google Shape;159;p6"/>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0" name="Google Shape;160;p6"/>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1" name="Google Shape;161;p6"/>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2" name="Google Shape;162;p6"/>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3" name="Google Shape;163;p6"/>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4" name="Google Shape;164;p6"/>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5" name="Google Shape;165;p6"/>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6" name="Google Shape;166;p6"/>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7" name="Google Shape;167;p6"/>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8" name="Google Shape;168;p6"/>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9" name="Google Shape;169;p6"/>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0" name="Google Shape;170;p6"/>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1" name="Google Shape;171;p6"/>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2" name="Google Shape;172;p6"/>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3" name="Google Shape;173;p6"/>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4" name="Google Shape;174;p6"/>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5" name="Google Shape;175;p6"/>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6" name="Google Shape;176;p6"/>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7" name="Google Shape;177;p6"/>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8" name="Google Shape;178;p6"/>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9" name="Google Shape;179;p6"/>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0" name="Google Shape;180;p6"/>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1" name="Google Shape;181;p6"/>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2" name="Google Shape;182;p6"/>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3" name="Google Shape;183;p6"/>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4" name="Google Shape;184;p6"/>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5" name="Google Shape;185;p6"/>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6" name="Google Shape;186;p6"/>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7" name="Google Shape;187;p6"/>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8" name="Google Shape;188;p6"/>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9" name="Google Shape;189;p6"/>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0" name="Google Shape;190;p6"/>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1" name="Google Shape;191;p6"/>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2" name="Google Shape;192;p6"/>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3" name="Google Shape;193;p6"/>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4" name="Google Shape;194;p6"/>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5" name="Google Shape;195;p6"/>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6" name="Google Shape;196;p6"/>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7" name="Google Shape;197;p6"/>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8" name="Google Shape;198;p6"/>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9" name="Google Shape;199;p6"/>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0" name="Google Shape;200;p6"/>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1" name="Google Shape;201;p6"/>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2" name="Google Shape;202;p6"/>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3" name="Google Shape;203;p6"/>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4" name="Google Shape;204;p6"/>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5" name="Google Shape;205;p6"/>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6" name="Google Shape;206;p6"/>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7" name="Google Shape;207;p6"/>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8" name="Google Shape;208;p6"/>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9" name="Google Shape;209;p6"/>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0" name="Google Shape;210;p6"/>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1" name="Google Shape;211;p6"/>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2" name="Google Shape;212;p6"/>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3" name="Google Shape;213;p6"/>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4" name="Google Shape;214;p6"/>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5" name="Google Shape;215;p6"/>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6" name="Google Shape;216;p6"/>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7" name="Google Shape;217;p6"/>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8" name="Google Shape;218;p6"/>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9" name="Google Shape;219;p6"/>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20" name="Google Shape;220;p6"/>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21" name="Google Shape;221;p6"/>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22" name="Google Shape;222;p6"/>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23" name="Google Shape;223;p6"/>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24" name="Google Shape;224;p6"/>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27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72_Blank">
  <p:cSld name="72_Blank">
    <p:spTree>
      <p:nvGrpSpPr>
        <p:cNvPr id="1" name="Shape 447"/>
        <p:cNvGrpSpPr/>
        <p:nvPr/>
      </p:nvGrpSpPr>
      <p:grpSpPr>
        <a:xfrm>
          <a:off x="0" y="0"/>
          <a:ext cx="0" cy="0"/>
          <a:chOff x="0" y="0"/>
          <a:chExt cx="0" cy="0"/>
        </a:xfrm>
      </p:grpSpPr>
      <p:sp>
        <p:nvSpPr>
          <p:cNvPr id="448" name="Google Shape;448;p42"/>
          <p:cNvSpPr>
            <a:spLocks noGrp="1"/>
          </p:cNvSpPr>
          <p:nvPr>
            <p:ph type="pic" idx="2"/>
          </p:nvPr>
        </p:nvSpPr>
        <p:spPr>
          <a:xfrm>
            <a:off x="1575352" y="4085028"/>
            <a:ext cx="4852800" cy="5060100"/>
          </a:xfrm>
          <a:prstGeom prst="rect">
            <a:avLst/>
          </a:prstGeom>
          <a:solidFill>
            <a:srgbClr val="E1E9EA">
              <a:alpha val="68627"/>
            </a:srgbClr>
          </a:solidFill>
          <a:ln>
            <a:noFill/>
          </a:ln>
        </p:spPr>
      </p:sp>
      <p:sp>
        <p:nvSpPr>
          <p:cNvPr id="449" name="Google Shape;449;p42"/>
          <p:cNvSpPr>
            <a:spLocks noGrp="1"/>
          </p:cNvSpPr>
          <p:nvPr>
            <p:ph type="pic" idx="3"/>
          </p:nvPr>
        </p:nvSpPr>
        <p:spPr>
          <a:xfrm>
            <a:off x="7036581" y="4085028"/>
            <a:ext cx="4852800" cy="5060100"/>
          </a:xfrm>
          <a:prstGeom prst="rect">
            <a:avLst/>
          </a:prstGeom>
          <a:solidFill>
            <a:srgbClr val="E1E9EA">
              <a:alpha val="68627"/>
            </a:srgbClr>
          </a:solidFill>
          <a:ln>
            <a:noFill/>
          </a:ln>
        </p:spPr>
      </p:sp>
      <p:sp>
        <p:nvSpPr>
          <p:cNvPr id="450" name="Google Shape;450;p42"/>
          <p:cNvSpPr>
            <a:spLocks noGrp="1"/>
          </p:cNvSpPr>
          <p:nvPr>
            <p:ph type="pic" idx="4"/>
          </p:nvPr>
        </p:nvSpPr>
        <p:spPr>
          <a:xfrm>
            <a:off x="12497848" y="4085028"/>
            <a:ext cx="4852800" cy="5060100"/>
          </a:xfrm>
          <a:prstGeom prst="rect">
            <a:avLst/>
          </a:prstGeom>
          <a:solidFill>
            <a:srgbClr val="E1E9EA">
              <a:alpha val="68627"/>
            </a:srgbClr>
          </a:solidFill>
          <a:ln>
            <a:noFill/>
          </a:ln>
        </p:spPr>
      </p:sp>
      <p:sp>
        <p:nvSpPr>
          <p:cNvPr id="451" name="Google Shape;451;p42"/>
          <p:cNvSpPr>
            <a:spLocks noGrp="1"/>
          </p:cNvSpPr>
          <p:nvPr>
            <p:ph type="pic" idx="5"/>
          </p:nvPr>
        </p:nvSpPr>
        <p:spPr>
          <a:xfrm>
            <a:off x="17959077" y="4085028"/>
            <a:ext cx="4852800" cy="5060100"/>
          </a:xfrm>
          <a:prstGeom prst="rect">
            <a:avLst/>
          </a:prstGeom>
          <a:solidFill>
            <a:srgbClr val="E1E9EA">
              <a:alpha val="68627"/>
            </a:srgbClr>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69_Blank">
  <p:cSld name="69_Blank">
    <p:spTree>
      <p:nvGrpSpPr>
        <p:cNvPr id="1" name="Shape 452"/>
        <p:cNvGrpSpPr/>
        <p:nvPr/>
      </p:nvGrpSpPr>
      <p:grpSpPr>
        <a:xfrm>
          <a:off x="0" y="0"/>
          <a:ext cx="0" cy="0"/>
          <a:chOff x="0" y="0"/>
          <a:chExt cx="0" cy="0"/>
        </a:xfrm>
      </p:grpSpPr>
      <p:sp>
        <p:nvSpPr>
          <p:cNvPr id="453" name="Google Shape;453;p43"/>
          <p:cNvSpPr>
            <a:spLocks noGrp="1"/>
          </p:cNvSpPr>
          <p:nvPr>
            <p:ph type="pic" idx="2"/>
          </p:nvPr>
        </p:nvSpPr>
        <p:spPr>
          <a:xfrm>
            <a:off x="2188999" y="2620493"/>
            <a:ext cx="4238400" cy="4238400"/>
          </a:xfrm>
          <a:prstGeom prst="ellipse">
            <a:avLst/>
          </a:prstGeom>
          <a:solidFill>
            <a:srgbClr val="E1E9EA">
              <a:alpha val="68627"/>
            </a:srgbClr>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70_Blank">
  <p:cSld name="70_Blank">
    <p:spTree>
      <p:nvGrpSpPr>
        <p:cNvPr id="1" name="Shape 454"/>
        <p:cNvGrpSpPr/>
        <p:nvPr/>
      </p:nvGrpSpPr>
      <p:grpSpPr>
        <a:xfrm>
          <a:off x="0" y="0"/>
          <a:ext cx="0" cy="0"/>
          <a:chOff x="0" y="0"/>
          <a:chExt cx="0" cy="0"/>
        </a:xfrm>
      </p:grpSpPr>
      <p:sp>
        <p:nvSpPr>
          <p:cNvPr id="455" name="Google Shape;455;p44"/>
          <p:cNvSpPr>
            <a:spLocks noGrp="1"/>
          </p:cNvSpPr>
          <p:nvPr>
            <p:ph type="pic" idx="2"/>
          </p:nvPr>
        </p:nvSpPr>
        <p:spPr>
          <a:xfrm>
            <a:off x="2035421" y="3125534"/>
            <a:ext cx="5933700" cy="7466700"/>
          </a:xfrm>
          <a:prstGeom prst="rect">
            <a:avLst/>
          </a:prstGeom>
          <a:solidFill>
            <a:srgbClr val="E1E9EA">
              <a:alpha val="68627"/>
            </a:srgbClr>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Bar Text">
  <p:cSld name="Three Bar Text">
    <p:spTree>
      <p:nvGrpSpPr>
        <p:cNvPr id="1" name="Shape 456"/>
        <p:cNvGrpSpPr/>
        <p:nvPr/>
      </p:nvGrpSpPr>
      <p:grpSpPr>
        <a:xfrm>
          <a:off x="0" y="0"/>
          <a:ext cx="0" cy="0"/>
          <a:chOff x="0" y="0"/>
          <a:chExt cx="0" cy="0"/>
        </a:xfrm>
      </p:grpSpPr>
      <p:sp>
        <p:nvSpPr>
          <p:cNvPr id="457" name="Google Shape;457;p45"/>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8" name="Google Shape;458;p45"/>
          <p:cNvSpPr>
            <a:spLocks noGrp="1"/>
          </p:cNvSpPr>
          <p:nvPr>
            <p:ph type="pic" idx="2"/>
          </p:nvPr>
        </p:nvSpPr>
        <p:spPr>
          <a:xfrm>
            <a:off x="1829038" y="2794321"/>
            <a:ext cx="6657600" cy="5288700"/>
          </a:xfrm>
          <a:prstGeom prst="rect">
            <a:avLst/>
          </a:prstGeom>
          <a:solidFill>
            <a:srgbClr val="F2F2F2"/>
          </a:solidFill>
          <a:ln>
            <a:noFill/>
          </a:ln>
        </p:spPr>
      </p:sp>
      <p:sp>
        <p:nvSpPr>
          <p:cNvPr id="459" name="Google Shape;459;p45"/>
          <p:cNvSpPr>
            <a:spLocks noGrp="1"/>
          </p:cNvSpPr>
          <p:nvPr>
            <p:ph type="pic" idx="3"/>
          </p:nvPr>
        </p:nvSpPr>
        <p:spPr>
          <a:xfrm>
            <a:off x="8864738" y="2794321"/>
            <a:ext cx="6657600" cy="5288700"/>
          </a:xfrm>
          <a:prstGeom prst="rect">
            <a:avLst/>
          </a:prstGeom>
          <a:solidFill>
            <a:srgbClr val="F2F2F2"/>
          </a:solidFill>
          <a:ln>
            <a:noFill/>
          </a:ln>
        </p:spPr>
      </p:sp>
      <p:sp>
        <p:nvSpPr>
          <p:cNvPr id="460" name="Google Shape;460;p45"/>
          <p:cNvSpPr>
            <a:spLocks noGrp="1"/>
          </p:cNvSpPr>
          <p:nvPr>
            <p:ph type="pic" idx="4"/>
          </p:nvPr>
        </p:nvSpPr>
        <p:spPr>
          <a:xfrm>
            <a:off x="15900438" y="2794321"/>
            <a:ext cx="6657600" cy="5288700"/>
          </a:xfrm>
          <a:prstGeom prst="rect">
            <a:avLst/>
          </a:prstGeom>
          <a:solidFill>
            <a:srgbClr val="F2F2F2"/>
          </a:solidFill>
          <a:ln>
            <a:noFill/>
          </a:ln>
        </p:spPr>
      </p:sp>
      <p:sp>
        <p:nvSpPr>
          <p:cNvPr id="461" name="Google Shape;461;p45"/>
          <p:cNvSpPr txBox="1">
            <a:spLocks noGrp="1"/>
          </p:cNvSpPr>
          <p:nvPr>
            <p:ph type="body" idx="1"/>
          </p:nvPr>
        </p:nvSpPr>
        <p:spPr>
          <a:xfrm>
            <a:off x="1829038" y="6150006"/>
            <a:ext cx="6657600" cy="1933200"/>
          </a:xfrm>
          <a:prstGeom prst="rect">
            <a:avLst/>
          </a:prstGeom>
          <a:solidFill>
            <a:schemeClr val="accent1">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2" name="Google Shape;462;p45"/>
          <p:cNvSpPr txBox="1">
            <a:spLocks noGrp="1"/>
          </p:cNvSpPr>
          <p:nvPr>
            <p:ph type="body" idx="5"/>
          </p:nvPr>
        </p:nvSpPr>
        <p:spPr>
          <a:xfrm>
            <a:off x="8864738" y="6150006"/>
            <a:ext cx="6657600" cy="1933200"/>
          </a:xfrm>
          <a:prstGeom prst="rect">
            <a:avLst/>
          </a:prstGeom>
          <a:solidFill>
            <a:schemeClr val="accent4">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3" name="Google Shape;463;p45"/>
          <p:cNvSpPr txBox="1">
            <a:spLocks noGrp="1"/>
          </p:cNvSpPr>
          <p:nvPr>
            <p:ph type="body" idx="6"/>
          </p:nvPr>
        </p:nvSpPr>
        <p:spPr>
          <a:xfrm>
            <a:off x="15900438" y="6150006"/>
            <a:ext cx="6657600" cy="1933200"/>
          </a:xfrm>
          <a:prstGeom prst="rect">
            <a:avLst/>
          </a:prstGeom>
          <a:solidFill>
            <a:schemeClr val="lt2">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4" name="Google Shape;464;p45"/>
          <p:cNvSpPr txBox="1">
            <a:spLocks noGrp="1"/>
          </p:cNvSpPr>
          <p:nvPr>
            <p:ph type="body" idx="7"/>
          </p:nvPr>
        </p:nvSpPr>
        <p:spPr>
          <a:xfrm>
            <a:off x="18290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5" name="Google Shape;465;p45"/>
          <p:cNvSpPr txBox="1">
            <a:spLocks noGrp="1"/>
          </p:cNvSpPr>
          <p:nvPr>
            <p:ph type="body" idx="8"/>
          </p:nvPr>
        </p:nvSpPr>
        <p:spPr>
          <a:xfrm>
            <a:off x="88647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6" name="Google Shape;466;p45"/>
          <p:cNvSpPr txBox="1">
            <a:spLocks noGrp="1"/>
          </p:cNvSpPr>
          <p:nvPr>
            <p:ph type="body" idx="9"/>
          </p:nvPr>
        </p:nvSpPr>
        <p:spPr>
          <a:xfrm>
            <a:off x="159004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Eight Grid">
  <p:cSld name="Eight Grid">
    <p:spTree>
      <p:nvGrpSpPr>
        <p:cNvPr id="1" name="Shape 467"/>
        <p:cNvGrpSpPr/>
        <p:nvPr/>
      </p:nvGrpSpPr>
      <p:grpSpPr>
        <a:xfrm>
          <a:off x="0" y="0"/>
          <a:ext cx="0" cy="0"/>
          <a:chOff x="0" y="0"/>
          <a:chExt cx="0" cy="0"/>
        </a:xfrm>
      </p:grpSpPr>
      <p:sp>
        <p:nvSpPr>
          <p:cNvPr id="468" name="Google Shape;468;p46"/>
          <p:cNvSpPr>
            <a:spLocks noGrp="1"/>
          </p:cNvSpPr>
          <p:nvPr>
            <p:ph type="pic" idx="2"/>
          </p:nvPr>
        </p:nvSpPr>
        <p:spPr>
          <a:xfrm>
            <a:off x="0" y="0"/>
            <a:ext cx="6127500" cy="6877200"/>
          </a:xfrm>
          <a:prstGeom prst="rect">
            <a:avLst/>
          </a:prstGeom>
          <a:noFill/>
          <a:ln>
            <a:noFill/>
          </a:ln>
        </p:spPr>
      </p:sp>
      <p:sp>
        <p:nvSpPr>
          <p:cNvPr id="469" name="Google Shape;469;p46"/>
          <p:cNvSpPr>
            <a:spLocks noGrp="1"/>
          </p:cNvSpPr>
          <p:nvPr>
            <p:ph type="pic" idx="3"/>
          </p:nvPr>
        </p:nvSpPr>
        <p:spPr>
          <a:xfrm>
            <a:off x="6098826" y="0"/>
            <a:ext cx="6127500" cy="6877200"/>
          </a:xfrm>
          <a:prstGeom prst="rect">
            <a:avLst/>
          </a:prstGeom>
          <a:noFill/>
          <a:ln>
            <a:noFill/>
          </a:ln>
        </p:spPr>
      </p:sp>
      <p:sp>
        <p:nvSpPr>
          <p:cNvPr id="470" name="Google Shape;470;p46"/>
          <p:cNvSpPr>
            <a:spLocks noGrp="1"/>
          </p:cNvSpPr>
          <p:nvPr>
            <p:ph type="pic" idx="4"/>
          </p:nvPr>
        </p:nvSpPr>
        <p:spPr>
          <a:xfrm>
            <a:off x="12197652" y="0"/>
            <a:ext cx="6127500" cy="6877200"/>
          </a:xfrm>
          <a:prstGeom prst="rect">
            <a:avLst/>
          </a:prstGeom>
          <a:noFill/>
          <a:ln>
            <a:noFill/>
          </a:ln>
        </p:spPr>
      </p:sp>
      <p:sp>
        <p:nvSpPr>
          <p:cNvPr id="471" name="Google Shape;471;p46"/>
          <p:cNvSpPr>
            <a:spLocks noGrp="1"/>
          </p:cNvSpPr>
          <p:nvPr>
            <p:ph type="pic" idx="5"/>
          </p:nvPr>
        </p:nvSpPr>
        <p:spPr>
          <a:xfrm>
            <a:off x="18296478" y="0"/>
            <a:ext cx="6127500" cy="6877200"/>
          </a:xfrm>
          <a:prstGeom prst="rect">
            <a:avLst/>
          </a:prstGeom>
          <a:noFill/>
          <a:ln>
            <a:noFill/>
          </a:ln>
        </p:spPr>
      </p:sp>
      <p:sp>
        <p:nvSpPr>
          <p:cNvPr id="472" name="Google Shape;472;p46"/>
          <p:cNvSpPr>
            <a:spLocks noGrp="1"/>
          </p:cNvSpPr>
          <p:nvPr>
            <p:ph type="pic" idx="6"/>
          </p:nvPr>
        </p:nvSpPr>
        <p:spPr>
          <a:xfrm>
            <a:off x="0" y="6840497"/>
            <a:ext cx="6127500" cy="6877200"/>
          </a:xfrm>
          <a:prstGeom prst="rect">
            <a:avLst/>
          </a:prstGeom>
          <a:noFill/>
          <a:ln>
            <a:noFill/>
          </a:ln>
        </p:spPr>
      </p:sp>
      <p:sp>
        <p:nvSpPr>
          <p:cNvPr id="473" name="Google Shape;473;p46"/>
          <p:cNvSpPr>
            <a:spLocks noGrp="1"/>
          </p:cNvSpPr>
          <p:nvPr>
            <p:ph type="pic" idx="7"/>
          </p:nvPr>
        </p:nvSpPr>
        <p:spPr>
          <a:xfrm>
            <a:off x="6098826" y="6840497"/>
            <a:ext cx="6127500" cy="6877200"/>
          </a:xfrm>
          <a:prstGeom prst="rect">
            <a:avLst/>
          </a:prstGeom>
          <a:noFill/>
          <a:ln>
            <a:noFill/>
          </a:ln>
        </p:spPr>
      </p:sp>
      <p:sp>
        <p:nvSpPr>
          <p:cNvPr id="474" name="Google Shape;474;p46"/>
          <p:cNvSpPr>
            <a:spLocks noGrp="1"/>
          </p:cNvSpPr>
          <p:nvPr>
            <p:ph type="pic" idx="8"/>
          </p:nvPr>
        </p:nvSpPr>
        <p:spPr>
          <a:xfrm>
            <a:off x="12197652" y="6840497"/>
            <a:ext cx="6127500" cy="6877200"/>
          </a:xfrm>
          <a:prstGeom prst="rect">
            <a:avLst/>
          </a:prstGeom>
          <a:noFill/>
          <a:ln>
            <a:noFill/>
          </a:ln>
        </p:spPr>
      </p:sp>
      <p:sp>
        <p:nvSpPr>
          <p:cNvPr id="475" name="Google Shape;475;p46"/>
          <p:cNvSpPr>
            <a:spLocks noGrp="1"/>
          </p:cNvSpPr>
          <p:nvPr>
            <p:ph type="pic" idx="9"/>
          </p:nvPr>
        </p:nvSpPr>
        <p:spPr>
          <a:xfrm>
            <a:off x="18296478" y="6840497"/>
            <a:ext cx="6127500" cy="68772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Fifteen Grid">
  <p:cSld name="Fifteen Grid">
    <p:spTree>
      <p:nvGrpSpPr>
        <p:cNvPr id="1" name="Shape 476"/>
        <p:cNvGrpSpPr/>
        <p:nvPr/>
      </p:nvGrpSpPr>
      <p:grpSpPr>
        <a:xfrm>
          <a:off x="0" y="0"/>
          <a:ext cx="0" cy="0"/>
          <a:chOff x="0" y="0"/>
          <a:chExt cx="0" cy="0"/>
        </a:xfrm>
      </p:grpSpPr>
      <p:sp>
        <p:nvSpPr>
          <p:cNvPr id="477" name="Google Shape;477;p47"/>
          <p:cNvSpPr>
            <a:spLocks noGrp="1"/>
          </p:cNvSpPr>
          <p:nvPr>
            <p:ph type="pic" idx="2"/>
          </p:nvPr>
        </p:nvSpPr>
        <p:spPr>
          <a:xfrm>
            <a:off x="0" y="0"/>
            <a:ext cx="4883400" cy="4590900"/>
          </a:xfrm>
          <a:prstGeom prst="rect">
            <a:avLst/>
          </a:prstGeom>
          <a:noFill/>
          <a:ln>
            <a:noFill/>
          </a:ln>
        </p:spPr>
      </p:sp>
      <p:sp>
        <p:nvSpPr>
          <p:cNvPr id="478" name="Google Shape;478;p47"/>
          <p:cNvSpPr>
            <a:spLocks noGrp="1"/>
          </p:cNvSpPr>
          <p:nvPr>
            <p:ph type="pic" idx="3"/>
          </p:nvPr>
        </p:nvSpPr>
        <p:spPr>
          <a:xfrm>
            <a:off x="4875911" y="0"/>
            <a:ext cx="4883400" cy="4590900"/>
          </a:xfrm>
          <a:prstGeom prst="rect">
            <a:avLst/>
          </a:prstGeom>
          <a:noFill/>
          <a:ln>
            <a:noFill/>
          </a:ln>
        </p:spPr>
      </p:sp>
      <p:sp>
        <p:nvSpPr>
          <p:cNvPr id="479" name="Google Shape;479;p47"/>
          <p:cNvSpPr>
            <a:spLocks noGrp="1"/>
          </p:cNvSpPr>
          <p:nvPr>
            <p:ph type="pic" idx="4"/>
          </p:nvPr>
        </p:nvSpPr>
        <p:spPr>
          <a:xfrm>
            <a:off x="9751822" y="0"/>
            <a:ext cx="4883400" cy="4590900"/>
          </a:xfrm>
          <a:prstGeom prst="rect">
            <a:avLst/>
          </a:prstGeom>
          <a:noFill/>
          <a:ln>
            <a:noFill/>
          </a:ln>
        </p:spPr>
      </p:sp>
      <p:sp>
        <p:nvSpPr>
          <p:cNvPr id="480" name="Google Shape;480;p47"/>
          <p:cNvSpPr>
            <a:spLocks noGrp="1"/>
          </p:cNvSpPr>
          <p:nvPr>
            <p:ph type="pic" idx="5"/>
          </p:nvPr>
        </p:nvSpPr>
        <p:spPr>
          <a:xfrm>
            <a:off x="14627732" y="0"/>
            <a:ext cx="4883400" cy="4590900"/>
          </a:xfrm>
          <a:prstGeom prst="rect">
            <a:avLst/>
          </a:prstGeom>
          <a:noFill/>
          <a:ln>
            <a:noFill/>
          </a:ln>
        </p:spPr>
      </p:sp>
      <p:sp>
        <p:nvSpPr>
          <p:cNvPr id="481" name="Google Shape;481;p47"/>
          <p:cNvSpPr>
            <a:spLocks noGrp="1"/>
          </p:cNvSpPr>
          <p:nvPr>
            <p:ph type="pic" idx="6"/>
          </p:nvPr>
        </p:nvSpPr>
        <p:spPr>
          <a:xfrm>
            <a:off x="19503643" y="0"/>
            <a:ext cx="4883400" cy="4590900"/>
          </a:xfrm>
          <a:prstGeom prst="rect">
            <a:avLst/>
          </a:prstGeom>
          <a:noFill/>
          <a:ln>
            <a:noFill/>
          </a:ln>
        </p:spPr>
      </p:sp>
      <p:sp>
        <p:nvSpPr>
          <p:cNvPr id="482" name="Google Shape;482;p47"/>
          <p:cNvSpPr>
            <a:spLocks noGrp="1"/>
          </p:cNvSpPr>
          <p:nvPr>
            <p:ph type="pic" idx="7"/>
          </p:nvPr>
        </p:nvSpPr>
        <p:spPr>
          <a:xfrm>
            <a:off x="0" y="4563380"/>
            <a:ext cx="4883400" cy="4590900"/>
          </a:xfrm>
          <a:prstGeom prst="rect">
            <a:avLst/>
          </a:prstGeom>
          <a:noFill/>
          <a:ln>
            <a:noFill/>
          </a:ln>
        </p:spPr>
      </p:sp>
      <p:sp>
        <p:nvSpPr>
          <p:cNvPr id="483" name="Google Shape;483;p47"/>
          <p:cNvSpPr>
            <a:spLocks noGrp="1"/>
          </p:cNvSpPr>
          <p:nvPr>
            <p:ph type="pic" idx="8"/>
          </p:nvPr>
        </p:nvSpPr>
        <p:spPr>
          <a:xfrm>
            <a:off x="4875911" y="4563380"/>
            <a:ext cx="4883400" cy="4590900"/>
          </a:xfrm>
          <a:prstGeom prst="rect">
            <a:avLst/>
          </a:prstGeom>
          <a:noFill/>
          <a:ln>
            <a:noFill/>
          </a:ln>
        </p:spPr>
      </p:sp>
      <p:sp>
        <p:nvSpPr>
          <p:cNvPr id="484" name="Google Shape;484;p47"/>
          <p:cNvSpPr>
            <a:spLocks noGrp="1"/>
          </p:cNvSpPr>
          <p:nvPr>
            <p:ph type="pic" idx="9"/>
          </p:nvPr>
        </p:nvSpPr>
        <p:spPr>
          <a:xfrm>
            <a:off x="9751822" y="4563380"/>
            <a:ext cx="4883400" cy="4590900"/>
          </a:xfrm>
          <a:prstGeom prst="rect">
            <a:avLst/>
          </a:prstGeom>
          <a:noFill/>
          <a:ln>
            <a:noFill/>
          </a:ln>
        </p:spPr>
      </p:sp>
      <p:sp>
        <p:nvSpPr>
          <p:cNvPr id="485" name="Google Shape;485;p47"/>
          <p:cNvSpPr>
            <a:spLocks noGrp="1"/>
          </p:cNvSpPr>
          <p:nvPr>
            <p:ph type="pic" idx="13"/>
          </p:nvPr>
        </p:nvSpPr>
        <p:spPr>
          <a:xfrm>
            <a:off x="14627732" y="4563380"/>
            <a:ext cx="4883400" cy="4590900"/>
          </a:xfrm>
          <a:prstGeom prst="rect">
            <a:avLst/>
          </a:prstGeom>
          <a:noFill/>
          <a:ln>
            <a:noFill/>
          </a:ln>
        </p:spPr>
      </p:sp>
      <p:sp>
        <p:nvSpPr>
          <p:cNvPr id="486" name="Google Shape;486;p47"/>
          <p:cNvSpPr>
            <a:spLocks noGrp="1"/>
          </p:cNvSpPr>
          <p:nvPr>
            <p:ph type="pic" idx="14"/>
          </p:nvPr>
        </p:nvSpPr>
        <p:spPr>
          <a:xfrm>
            <a:off x="19503643" y="4563380"/>
            <a:ext cx="4883400" cy="4590900"/>
          </a:xfrm>
          <a:prstGeom prst="rect">
            <a:avLst/>
          </a:prstGeom>
          <a:noFill/>
          <a:ln>
            <a:noFill/>
          </a:ln>
        </p:spPr>
      </p:sp>
      <p:sp>
        <p:nvSpPr>
          <p:cNvPr id="487" name="Google Shape;487;p47"/>
          <p:cNvSpPr>
            <a:spLocks noGrp="1"/>
          </p:cNvSpPr>
          <p:nvPr>
            <p:ph type="pic" idx="15"/>
          </p:nvPr>
        </p:nvSpPr>
        <p:spPr>
          <a:xfrm>
            <a:off x="0" y="9126760"/>
            <a:ext cx="4883400" cy="4590900"/>
          </a:xfrm>
          <a:prstGeom prst="rect">
            <a:avLst/>
          </a:prstGeom>
          <a:noFill/>
          <a:ln>
            <a:noFill/>
          </a:ln>
        </p:spPr>
      </p:sp>
      <p:sp>
        <p:nvSpPr>
          <p:cNvPr id="488" name="Google Shape;488;p47"/>
          <p:cNvSpPr>
            <a:spLocks noGrp="1"/>
          </p:cNvSpPr>
          <p:nvPr>
            <p:ph type="pic" idx="16"/>
          </p:nvPr>
        </p:nvSpPr>
        <p:spPr>
          <a:xfrm>
            <a:off x="4875911" y="9126760"/>
            <a:ext cx="4883400" cy="4590900"/>
          </a:xfrm>
          <a:prstGeom prst="rect">
            <a:avLst/>
          </a:prstGeom>
          <a:noFill/>
          <a:ln>
            <a:noFill/>
          </a:ln>
        </p:spPr>
      </p:sp>
      <p:sp>
        <p:nvSpPr>
          <p:cNvPr id="489" name="Google Shape;489;p47"/>
          <p:cNvSpPr>
            <a:spLocks noGrp="1"/>
          </p:cNvSpPr>
          <p:nvPr>
            <p:ph type="pic" idx="17"/>
          </p:nvPr>
        </p:nvSpPr>
        <p:spPr>
          <a:xfrm>
            <a:off x="9751822" y="9126760"/>
            <a:ext cx="4883400" cy="4590900"/>
          </a:xfrm>
          <a:prstGeom prst="rect">
            <a:avLst/>
          </a:prstGeom>
          <a:noFill/>
          <a:ln>
            <a:noFill/>
          </a:ln>
        </p:spPr>
      </p:sp>
      <p:sp>
        <p:nvSpPr>
          <p:cNvPr id="490" name="Google Shape;490;p47"/>
          <p:cNvSpPr>
            <a:spLocks noGrp="1"/>
          </p:cNvSpPr>
          <p:nvPr>
            <p:ph type="pic" idx="18"/>
          </p:nvPr>
        </p:nvSpPr>
        <p:spPr>
          <a:xfrm>
            <a:off x="14627732" y="9126760"/>
            <a:ext cx="4883400" cy="4590900"/>
          </a:xfrm>
          <a:prstGeom prst="rect">
            <a:avLst/>
          </a:prstGeom>
          <a:noFill/>
          <a:ln>
            <a:noFill/>
          </a:ln>
        </p:spPr>
      </p:sp>
      <p:sp>
        <p:nvSpPr>
          <p:cNvPr id="491" name="Google Shape;491;p47"/>
          <p:cNvSpPr>
            <a:spLocks noGrp="1"/>
          </p:cNvSpPr>
          <p:nvPr>
            <p:ph type="pic" idx="19"/>
          </p:nvPr>
        </p:nvSpPr>
        <p:spPr>
          <a:xfrm>
            <a:off x="19503643" y="9126760"/>
            <a:ext cx="4883400" cy="4590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24 Grid">
  <p:cSld name="24 Grid">
    <p:spTree>
      <p:nvGrpSpPr>
        <p:cNvPr id="1" name="Shape 492"/>
        <p:cNvGrpSpPr/>
        <p:nvPr/>
      </p:nvGrpSpPr>
      <p:grpSpPr>
        <a:xfrm>
          <a:off x="0" y="0"/>
          <a:ext cx="0" cy="0"/>
          <a:chOff x="0" y="0"/>
          <a:chExt cx="0" cy="0"/>
        </a:xfrm>
      </p:grpSpPr>
      <p:sp>
        <p:nvSpPr>
          <p:cNvPr id="493" name="Google Shape;493;p48"/>
          <p:cNvSpPr>
            <a:spLocks noGrp="1"/>
          </p:cNvSpPr>
          <p:nvPr>
            <p:ph type="pic" idx="2"/>
          </p:nvPr>
        </p:nvSpPr>
        <p:spPr>
          <a:xfrm>
            <a:off x="0" y="0"/>
            <a:ext cx="4097100" cy="3456600"/>
          </a:xfrm>
          <a:prstGeom prst="rect">
            <a:avLst/>
          </a:prstGeom>
          <a:noFill/>
          <a:ln>
            <a:noFill/>
          </a:ln>
        </p:spPr>
      </p:sp>
      <p:sp>
        <p:nvSpPr>
          <p:cNvPr id="494" name="Google Shape;494;p48"/>
          <p:cNvSpPr>
            <a:spLocks noGrp="1"/>
          </p:cNvSpPr>
          <p:nvPr>
            <p:ph type="pic" idx="3"/>
          </p:nvPr>
        </p:nvSpPr>
        <p:spPr>
          <a:xfrm>
            <a:off x="4058026" y="0"/>
            <a:ext cx="4097100" cy="3456600"/>
          </a:xfrm>
          <a:prstGeom prst="rect">
            <a:avLst/>
          </a:prstGeom>
          <a:noFill/>
          <a:ln>
            <a:noFill/>
          </a:ln>
        </p:spPr>
      </p:sp>
      <p:sp>
        <p:nvSpPr>
          <p:cNvPr id="495" name="Google Shape;495;p48"/>
          <p:cNvSpPr>
            <a:spLocks noGrp="1"/>
          </p:cNvSpPr>
          <p:nvPr>
            <p:ph type="pic" idx="4"/>
          </p:nvPr>
        </p:nvSpPr>
        <p:spPr>
          <a:xfrm>
            <a:off x="8116053" y="0"/>
            <a:ext cx="4097100" cy="3456600"/>
          </a:xfrm>
          <a:prstGeom prst="rect">
            <a:avLst/>
          </a:prstGeom>
          <a:noFill/>
          <a:ln>
            <a:noFill/>
          </a:ln>
        </p:spPr>
      </p:sp>
      <p:sp>
        <p:nvSpPr>
          <p:cNvPr id="496" name="Google Shape;496;p48"/>
          <p:cNvSpPr>
            <a:spLocks noGrp="1"/>
          </p:cNvSpPr>
          <p:nvPr>
            <p:ph type="pic" idx="5"/>
          </p:nvPr>
        </p:nvSpPr>
        <p:spPr>
          <a:xfrm>
            <a:off x="12174079" y="0"/>
            <a:ext cx="4097100" cy="3456600"/>
          </a:xfrm>
          <a:prstGeom prst="rect">
            <a:avLst/>
          </a:prstGeom>
          <a:noFill/>
          <a:ln>
            <a:noFill/>
          </a:ln>
        </p:spPr>
      </p:sp>
      <p:sp>
        <p:nvSpPr>
          <p:cNvPr id="497" name="Google Shape;497;p48"/>
          <p:cNvSpPr>
            <a:spLocks noGrp="1"/>
          </p:cNvSpPr>
          <p:nvPr>
            <p:ph type="pic" idx="6"/>
          </p:nvPr>
        </p:nvSpPr>
        <p:spPr>
          <a:xfrm>
            <a:off x="20290130" y="0"/>
            <a:ext cx="4097100" cy="3456600"/>
          </a:xfrm>
          <a:prstGeom prst="rect">
            <a:avLst/>
          </a:prstGeom>
          <a:noFill/>
          <a:ln>
            <a:noFill/>
          </a:ln>
        </p:spPr>
      </p:sp>
      <p:sp>
        <p:nvSpPr>
          <p:cNvPr id="498" name="Google Shape;498;p48"/>
          <p:cNvSpPr>
            <a:spLocks noGrp="1"/>
          </p:cNvSpPr>
          <p:nvPr>
            <p:ph type="pic" idx="7"/>
          </p:nvPr>
        </p:nvSpPr>
        <p:spPr>
          <a:xfrm>
            <a:off x="16232105" y="0"/>
            <a:ext cx="4097100" cy="3456600"/>
          </a:xfrm>
          <a:prstGeom prst="rect">
            <a:avLst/>
          </a:prstGeom>
          <a:noFill/>
          <a:ln>
            <a:noFill/>
          </a:ln>
        </p:spPr>
      </p:sp>
      <p:sp>
        <p:nvSpPr>
          <p:cNvPr id="499" name="Google Shape;499;p48"/>
          <p:cNvSpPr>
            <a:spLocks noGrp="1"/>
          </p:cNvSpPr>
          <p:nvPr>
            <p:ph type="pic" idx="8"/>
          </p:nvPr>
        </p:nvSpPr>
        <p:spPr>
          <a:xfrm>
            <a:off x="0" y="3420249"/>
            <a:ext cx="4097100" cy="3456600"/>
          </a:xfrm>
          <a:prstGeom prst="rect">
            <a:avLst/>
          </a:prstGeom>
          <a:noFill/>
          <a:ln>
            <a:noFill/>
          </a:ln>
        </p:spPr>
      </p:sp>
      <p:sp>
        <p:nvSpPr>
          <p:cNvPr id="500" name="Google Shape;500;p48"/>
          <p:cNvSpPr>
            <a:spLocks noGrp="1"/>
          </p:cNvSpPr>
          <p:nvPr>
            <p:ph type="pic" idx="9"/>
          </p:nvPr>
        </p:nvSpPr>
        <p:spPr>
          <a:xfrm>
            <a:off x="4058026" y="3420249"/>
            <a:ext cx="4097100" cy="3456600"/>
          </a:xfrm>
          <a:prstGeom prst="rect">
            <a:avLst/>
          </a:prstGeom>
          <a:noFill/>
          <a:ln>
            <a:noFill/>
          </a:ln>
        </p:spPr>
      </p:sp>
      <p:sp>
        <p:nvSpPr>
          <p:cNvPr id="501" name="Google Shape;501;p48"/>
          <p:cNvSpPr>
            <a:spLocks noGrp="1"/>
          </p:cNvSpPr>
          <p:nvPr>
            <p:ph type="pic" idx="13"/>
          </p:nvPr>
        </p:nvSpPr>
        <p:spPr>
          <a:xfrm>
            <a:off x="8116053" y="3420249"/>
            <a:ext cx="4097100" cy="3456600"/>
          </a:xfrm>
          <a:prstGeom prst="rect">
            <a:avLst/>
          </a:prstGeom>
          <a:noFill/>
          <a:ln>
            <a:noFill/>
          </a:ln>
        </p:spPr>
      </p:sp>
      <p:sp>
        <p:nvSpPr>
          <p:cNvPr id="502" name="Google Shape;502;p48"/>
          <p:cNvSpPr>
            <a:spLocks noGrp="1"/>
          </p:cNvSpPr>
          <p:nvPr>
            <p:ph type="pic" idx="14"/>
          </p:nvPr>
        </p:nvSpPr>
        <p:spPr>
          <a:xfrm>
            <a:off x="12174079" y="3420249"/>
            <a:ext cx="4097100" cy="3456600"/>
          </a:xfrm>
          <a:prstGeom prst="rect">
            <a:avLst/>
          </a:prstGeom>
          <a:noFill/>
          <a:ln>
            <a:noFill/>
          </a:ln>
        </p:spPr>
      </p:sp>
      <p:sp>
        <p:nvSpPr>
          <p:cNvPr id="503" name="Google Shape;503;p48"/>
          <p:cNvSpPr>
            <a:spLocks noGrp="1"/>
          </p:cNvSpPr>
          <p:nvPr>
            <p:ph type="pic" idx="15"/>
          </p:nvPr>
        </p:nvSpPr>
        <p:spPr>
          <a:xfrm>
            <a:off x="20290130" y="3420249"/>
            <a:ext cx="4097100" cy="3456600"/>
          </a:xfrm>
          <a:prstGeom prst="rect">
            <a:avLst/>
          </a:prstGeom>
          <a:noFill/>
          <a:ln>
            <a:noFill/>
          </a:ln>
        </p:spPr>
      </p:sp>
      <p:sp>
        <p:nvSpPr>
          <p:cNvPr id="504" name="Google Shape;504;p48"/>
          <p:cNvSpPr>
            <a:spLocks noGrp="1"/>
          </p:cNvSpPr>
          <p:nvPr>
            <p:ph type="pic" idx="16"/>
          </p:nvPr>
        </p:nvSpPr>
        <p:spPr>
          <a:xfrm>
            <a:off x="16232105" y="3420249"/>
            <a:ext cx="4097100" cy="3456600"/>
          </a:xfrm>
          <a:prstGeom prst="rect">
            <a:avLst/>
          </a:prstGeom>
          <a:noFill/>
          <a:ln>
            <a:noFill/>
          </a:ln>
        </p:spPr>
      </p:sp>
      <p:sp>
        <p:nvSpPr>
          <p:cNvPr id="505" name="Google Shape;505;p48"/>
          <p:cNvSpPr>
            <a:spLocks noGrp="1"/>
          </p:cNvSpPr>
          <p:nvPr>
            <p:ph type="pic" idx="17"/>
          </p:nvPr>
        </p:nvSpPr>
        <p:spPr>
          <a:xfrm>
            <a:off x="0" y="6840497"/>
            <a:ext cx="4097100" cy="3456600"/>
          </a:xfrm>
          <a:prstGeom prst="rect">
            <a:avLst/>
          </a:prstGeom>
          <a:noFill/>
          <a:ln>
            <a:noFill/>
          </a:ln>
        </p:spPr>
      </p:sp>
      <p:sp>
        <p:nvSpPr>
          <p:cNvPr id="506" name="Google Shape;506;p48"/>
          <p:cNvSpPr>
            <a:spLocks noGrp="1"/>
          </p:cNvSpPr>
          <p:nvPr>
            <p:ph type="pic" idx="18"/>
          </p:nvPr>
        </p:nvSpPr>
        <p:spPr>
          <a:xfrm>
            <a:off x="4058026" y="6840497"/>
            <a:ext cx="4097100" cy="3456600"/>
          </a:xfrm>
          <a:prstGeom prst="rect">
            <a:avLst/>
          </a:prstGeom>
          <a:noFill/>
          <a:ln>
            <a:noFill/>
          </a:ln>
        </p:spPr>
      </p:sp>
      <p:sp>
        <p:nvSpPr>
          <p:cNvPr id="507" name="Google Shape;507;p48"/>
          <p:cNvSpPr>
            <a:spLocks noGrp="1"/>
          </p:cNvSpPr>
          <p:nvPr>
            <p:ph type="pic" idx="19"/>
          </p:nvPr>
        </p:nvSpPr>
        <p:spPr>
          <a:xfrm>
            <a:off x="8116053" y="6840497"/>
            <a:ext cx="4097100" cy="3456600"/>
          </a:xfrm>
          <a:prstGeom prst="rect">
            <a:avLst/>
          </a:prstGeom>
          <a:noFill/>
          <a:ln>
            <a:noFill/>
          </a:ln>
        </p:spPr>
      </p:sp>
      <p:sp>
        <p:nvSpPr>
          <p:cNvPr id="508" name="Google Shape;508;p48"/>
          <p:cNvSpPr>
            <a:spLocks noGrp="1"/>
          </p:cNvSpPr>
          <p:nvPr>
            <p:ph type="pic" idx="20"/>
          </p:nvPr>
        </p:nvSpPr>
        <p:spPr>
          <a:xfrm>
            <a:off x="12174079" y="6840497"/>
            <a:ext cx="4097100" cy="3456600"/>
          </a:xfrm>
          <a:prstGeom prst="rect">
            <a:avLst/>
          </a:prstGeom>
          <a:noFill/>
          <a:ln>
            <a:noFill/>
          </a:ln>
        </p:spPr>
      </p:sp>
      <p:sp>
        <p:nvSpPr>
          <p:cNvPr id="509" name="Google Shape;509;p48"/>
          <p:cNvSpPr>
            <a:spLocks noGrp="1"/>
          </p:cNvSpPr>
          <p:nvPr>
            <p:ph type="pic" idx="21"/>
          </p:nvPr>
        </p:nvSpPr>
        <p:spPr>
          <a:xfrm>
            <a:off x="20290130" y="6840497"/>
            <a:ext cx="4097100" cy="3456600"/>
          </a:xfrm>
          <a:prstGeom prst="rect">
            <a:avLst/>
          </a:prstGeom>
          <a:noFill/>
          <a:ln>
            <a:noFill/>
          </a:ln>
        </p:spPr>
      </p:sp>
      <p:sp>
        <p:nvSpPr>
          <p:cNvPr id="510" name="Google Shape;510;p48"/>
          <p:cNvSpPr>
            <a:spLocks noGrp="1"/>
          </p:cNvSpPr>
          <p:nvPr>
            <p:ph type="pic" idx="22"/>
          </p:nvPr>
        </p:nvSpPr>
        <p:spPr>
          <a:xfrm>
            <a:off x="16232105" y="6840497"/>
            <a:ext cx="4097100" cy="3456600"/>
          </a:xfrm>
          <a:prstGeom prst="rect">
            <a:avLst/>
          </a:prstGeom>
          <a:noFill/>
          <a:ln>
            <a:noFill/>
          </a:ln>
        </p:spPr>
      </p:sp>
      <p:sp>
        <p:nvSpPr>
          <p:cNvPr id="511" name="Google Shape;511;p48"/>
          <p:cNvSpPr>
            <a:spLocks noGrp="1"/>
          </p:cNvSpPr>
          <p:nvPr>
            <p:ph type="pic" idx="23"/>
          </p:nvPr>
        </p:nvSpPr>
        <p:spPr>
          <a:xfrm>
            <a:off x="0" y="10260746"/>
            <a:ext cx="4097100" cy="3456600"/>
          </a:xfrm>
          <a:prstGeom prst="rect">
            <a:avLst/>
          </a:prstGeom>
          <a:noFill/>
          <a:ln>
            <a:noFill/>
          </a:ln>
        </p:spPr>
      </p:sp>
      <p:sp>
        <p:nvSpPr>
          <p:cNvPr id="512" name="Google Shape;512;p48"/>
          <p:cNvSpPr>
            <a:spLocks noGrp="1"/>
          </p:cNvSpPr>
          <p:nvPr>
            <p:ph type="pic" idx="24"/>
          </p:nvPr>
        </p:nvSpPr>
        <p:spPr>
          <a:xfrm>
            <a:off x="4058026" y="10260746"/>
            <a:ext cx="4097100" cy="3456600"/>
          </a:xfrm>
          <a:prstGeom prst="rect">
            <a:avLst/>
          </a:prstGeom>
          <a:noFill/>
          <a:ln>
            <a:noFill/>
          </a:ln>
        </p:spPr>
      </p:sp>
      <p:sp>
        <p:nvSpPr>
          <p:cNvPr id="513" name="Google Shape;513;p48"/>
          <p:cNvSpPr>
            <a:spLocks noGrp="1"/>
          </p:cNvSpPr>
          <p:nvPr>
            <p:ph type="pic" idx="25"/>
          </p:nvPr>
        </p:nvSpPr>
        <p:spPr>
          <a:xfrm>
            <a:off x="8116053" y="10260746"/>
            <a:ext cx="4097100" cy="3456600"/>
          </a:xfrm>
          <a:prstGeom prst="rect">
            <a:avLst/>
          </a:prstGeom>
          <a:noFill/>
          <a:ln>
            <a:noFill/>
          </a:ln>
        </p:spPr>
      </p:sp>
      <p:sp>
        <p:nvSpPr>
          <p:cNvPr id="514" name="Google Shape;514;p48"/>
          <p:cNvSpPr>
            <a:spLocks noGrp="1"/>
          </p:cNvSpPr>
          <p:nvPr>
            <p:ph type="pic" idx="26"/>
          </p:nvPr>
        </p:nvSpPr>
        <p:spPr>
          <a:xfrm>
            <a:off x="12174079" y="10260746"/>
            <a:ext cx="4097100" cy="3456600"/>
          </a:xfrm>
          <a:prstGeom prst="rect">
            <a:avLst/>
          </a:prstGeom>
          <a:noFill/>
          <a:ln>
            <a:noFill/>
          </a:ln>
        </p:spPr>
      </p:sp>
      <p:sp>
        <p:nvSpPr>
          <p:cNvPr id="515" name="Google Shape;515;p48"/>
          <p:cNvSpPr>
            <a:spLocks noGrp="1"/>
          </p:cNvSpPr>
          <p:nvPr>
            <p:ph type="pic" idx="27"/>
          </p:nvPr>
        </p:nvSpPr>
        <p:spPr>
          <a:xfrm>
            <a:off x="20290130" y="10260746"/>
            <a:ext cx="4097100" cy="3456600"/>
          </a:xfrm>
          <a:prstGeom prst="rect">
            <a:avLst/>
          </a:prstGeom>
          <a:noFill/>
          <a:ln>
            <a:noFill/>
          </a:ln>
        </p:spPr>
      </p:sp>
      <p:sp>
        <p:nvSpPr>
          <p:cNvPr id="516" name="Google Shape;516;p48"/>
          <p:cNvSpPr>
            <a:spLocks noGrp="1"/>
          </p:cNvSpPr>
          <p:nvPr>
            <p:ph type="pic" idx="28"/>
          </p:nvPr>
        </p:nvSpPr>
        <p:spPr>
          <a:xfrm>
            <a:off x="16232105" y="10260746"/>
            <a:ext cx="4097100" cy="34566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3_Title Only">
  <p:cSld name="33_Title Only">
    <p:spTree>
      <p:nvGrpSpPr>
        <p:cNvPr id="1" name="Shape 517"/>
        <p:cNvGrpSpPr/>
        <p:nvPr/>
      </p:nvGrpSpPr>
      <p:grpSpPr>
        <a:xfrm>
          <a:off x="0" y="0"/>
          <a:ext cx="0" cy="0"/>
          <a:chOff x="0" y="0"/>
          <a:chExt cx="0" cy="0"/>
        </a:xfrm>
      </p:grpSpPr>
      <p:sp>
        <p:nvSpPr>
          <p:cNvPr id="518" name="Google Shape;518;p49"/>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9" name="Google Shape;519;p49"/>
          <p:cNvSpPr>
            <a:spLocks noGrp="1"/>
          </p:cNvSpPr>
          <p:nvPr>
            <p:ph type="pic" idx="2"/>
          </p:nvPr>
        </p:nvSpPr>
        <p:spPr>
          <a:xfrm>
            <a:off x="1829040" y="2537809"/>
            <a:ext cx="4705200" cy="7072200"/>
          </a:xfrm>
          <a:prstGeom prst="rect">
            <a:avLst/>
          </a:prstGeom>
          <a:solidFill>
            <a:srgbClr val="F2F2F2"/>
          </a:solidFill>
          <a:ln>
            <a:noFill/>
          </a:ln>
        </p:spPr>
      </p:sp>
      <p:sp>
        <p:nvSpPr>
          <p:cNvPr id="520" name="Google Shape;520;p49"/>
          <p:cNvSpPr>
            <a:spLocks noGrp="1"/>
          </p:cNvSpPr>
          <p:nvPr>
            <p:ph type="pic" idx="3"/>
          </p:nvPr>
        </p:nvSpPr>
        <p:spPr>
          <a:xfrm>
            <a:off x="12517572" y="2537809"/>
            <a:ext cx="4705200" cy="7072200"/>
          </a:xfrm>
          <a:prstGeom prst="rect">
            <a:avLst/>
          </a:prstGeom>
          <a:solidFill>
            <a:srgbClr val="F2F2F2"/>
          </a:solidFill>
          <a:ln>
            <a:noFill/>
          </a:ln>
        </p:spPr>
      </p:sp>
      <p:sp>
        <p:nvSpPr>
          <p:cNvPr id="521" name="Google Shape;521;p49"/>
          <p:cNvSpPr txBox="1">
            <a:spLocks noGrp="1"/>
          </p:cNvSpPr>
          <p:nvPr>
            <p:ph type="body" idx="1"/>
          </p:nvPr>
        </p:nvSpPr>
        <p:spPr>
          <a:xfrm>
            <a:off x="693632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22" name="Google Shape;522;p49"/>
          <p:cNvSpPr txBox="1">
            <a:spLocks noGrp="1"/>
          </p:cNvSpPr>
          <p:nvPr>
            <p:ph type="body" idx="4"/>
          </p:nvPr>
        </p:nvSpPr>
        <p:spPr>
          <a:xfrm>
            <a:off x="1759787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23" name="Google Shape;523;p49"/>
          <p:cNvSpPr txBox="1">
            <a:spLocks noGrp="1"/>
          </p:cNvSpPr>
          <p:nvPr>
            <p:ph type="body" idx="5"/>
          </p:nvPr>
        </p:nvSpPr>
        <p:spPr>
          <a:xfrm>
            <a:off x="1829039" y="9962275"/>
            <a:ext cx="10067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24" name="Google Shape;524;p49"/>
          <p:cNvSpPr txBox="1">
            <a:spLocks noGrp="1"/>
          </p:cNvSpPr>
          <p:nvPr>
            <p:ph type="body" idx="6"/>
          </p:nvPr>
        </p:nvSpPr>
        <p:spPr>
          <a:xfrm>
            <a:off x="12517573" y="9962275"/>
            <a:ext cx="10040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stimonial Layout: 02">
  <p:cSld name="Testimonial Layout: 02">
    <p:spTree>
      <p:nvGrpSpPr>
        <p:cNvPr id="1" name="Shape 525"/>
        <p:cNvGrpSpPr/>
        <p:nvPr/>
      </p:nvGrpSpPr>
      <p:grpSpPr>
        <a:xfrm>
          <a:off x="0" y="0"/>
          <a:ext cx="0" cy="0"/>
          <a:chOff x="0" y="0"/>
          <a:chExt cx="0" cy="0"/>
        </a:xfrm>
      </p:grpSpPr>
      <p:sp>
        <p:nvSpPr>
          <p:cNvPr id="526" name="Google Shape;526;p50"/>
          <p:cNvSpPr>
            <a:spLocks noGrp="1"/>
          </p:cNvSpPr>
          <p:nvPr>
            <p:ph type="pic" idx="2"/>
          </p:nvPr>
        </p:nvSpPr>
        <p:spPr>
          <a:xfrm>
            <a:off x="3594502" y="8902924"/>
            <a:ext cx="3219000" cy="3219000"/>
          </a:xfrm>
          <a:prstGeom prst="ellipse">
            <a:avLst/>
          </a:prstGeom>
          <a:solidFill>
            <a:srgbClr val="F2F2F2">
              <a:alpha val="48627"/>
            </a:srgbClr>
          </a:solidFill>
          <a:ln>
            <a:noFill/>
          </a:ln>
        </p:spPr>
      </p:sp>
      <p:sp>
        <p:nvSpPr>
          <p:cNvPr id="527" name="Google Shape;527;p50"/>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600"/>
              <a:buFont typeface="Montserrat"/>
              <a:buNone/>
              <a:defRPr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28" name="Google Shape;528;p50"/>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5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Layout: 01">
  <p:cSld name="Title Only Layout: 01">
    <p:spTree>
      <p:nvGrpSpPr>
        <p:cNvPr id="1" name="Shape 529"/>
        <p:cNvGrpSpPr/>
        <p:nvPr/>
      </p:nvGrpSpPr>
      <p:grpSpPr>
        <a:xfrm>
          <a:off x="0" y="0"/>
          <a:ext cx="0" cy="0"/>
          <a:chOff x="0" y="0"/>
          <a:chExt cx="0" cy="0"/>
        </a:xfrm>
      </p:grpSpPr>
      <p:sp>
        <p:nvSpPr>
          <p:cNvPr id="530" name="Google Shape;530;p5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am Layout: 05">
  <p:cSld name="Team Layout: 05">
    <p:spTree>
      <p:nvGrpSpPr>
        <p:cNvPr id="1" name="Shape 225"/>
        <p:cNvGrpSpPr/>
        <p:nvPr/>
      </p:nvGrpSpPr>
      <p:grpSpPr>
        <a:xfrm>
          <a:off x="0" y="0"/>
          <a:ext cx="0" cy="0"/>
          <a:chOff x="0" y="0"/>
          <a:chExt cx="0" cy="0"/>
        </a:xfrm>
      </p:grpSpPr>
      <p:sp>
        <p:nvSpPr>
          <p:cNvPr id="226" name="Google Shape;226;p7"/>
          <p:cNvSpPr>
            <a:spLocks noGrp="1"/>
          </p:cNvSpPr>
          <p:nvPr>
            <p:ph type="pic" idx="2"/>
          </p:nvPr>
        </p:nvSpPr>
        <p:spPr>
          <a:xfrm>
            <a:off x="3062767" y="4083909"/>
            <a:ext cx="6474600" cy="6474600"/>
          </a:xfrm>
          <a:prstGeom prst="diamond">
            <a:avLst/>
          </a:prstGeom>
          <a:solidFill>
            <a:srgbClr val="F2F2F2">
              <a:alpha val="48627"/>
            </a:srgbClr>
          </a:solidFill>
          <a:ln>
            <a:noFill/>
          </a:ln>
        </p:spPr>
      </p:sp>
      <p:sp>
        <p:nvSpPr>
          <p:cNvPr id="227" name="Google Shape;227;p7"/>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stimonial Layout: 01">
  <p:cSld name="Testimonial Layout: 01">
    <p:spTree>
      <p:nvGrpSpPr>
        <p:cNvPr id="1" name="Shape 531"/>
        <p:cNvGrpSpPr/>
        <p:nvPr/>
      </p:nvGrpSpPr>
      <p:grpSpPr>
        <a:xfrm>
          <a:off x="0" y="0"/>
          <a:ext cx="0" cy="0"/>
          <a:chOff x="0" y="0"/>
          <a:chExt cx="0" cy="0"/>
        </a:xfrm>
      </p:grpSpPr>
      <p:sp>
        <p:nvSpPr>
          <p:cNvPr id="532" name="Google Shape;532;p52"/>
          <p:cNvSpPr>
            <a:spLocks noGrp="1"/>
          </p:cNvSpPr>
          <p:nvPr>
            <p:ph type="pic" idx="2"/>
          </p:nvPr>
        </p:nvSpPr>
        <p:spPr>
          <a:xfrm>
            <a:off x="1717022" y="5900840"/>
            <a:ext cx="1426800" cy="1426800"/>
          </a:xfrm>
          <a:prstGeom prst="ellipse">
            <a:avLst/>
          </a:prstGeom>
          <a:solidFill>
            <a:srgbClr val="F2F2F2">
              <a:alpha val="48627"/>
            </a:srgbClr>
          </a:solidFill>
          <a:ln>
            <a:noFill/>
          </a:ln>
        </p:spPr>
      </p:sp>
      <p:sp>
        <p:nvSpPr>
          <p:cNvPr id="533" name="Google Shape;533;p52"/>
          <p:cNvSpPr>
            <a:spLocks noGrp="1"/>
          </p:cNvSpPr>
          <p:nvPr>
            <p:ph type="pic" idx="3"/>
          </p:nvPr>
        </p:nvSpPr>
        <p:spPr>
          <a:xfrm>
            <a:off x="9318073" y="5900840"/>
            <a:ext cx="1426800" cy="1426800"/>
          </a:xfrm>
          <a:prstGeom prst="ellipse">
            <a:avLst/>
          </a:prstGeom>
          <a:solidFill>
            <a:srgbClr val="F2F2F2">
              <a:alpha val="48627"/>
            </a:srgbClr>
          </a:solidFill>
          <a:ln>
            <a:noFill/>
          </a:ln>
        </p:spPr>
      </p:sp>
      <p:sp>
        <p:nvSpPr>
          <p:cNvPr id="534" name="Google Shape;534;p52"/>
          <p:cNvSpPr>
            <a:spLocks noGrp="1"/>
          </p:cNvSpPr>
          <p:nvPr>
            <p:ph type="pic" idx="4"/>
          </p:nvPr>
        </p:nvSpPr>
        <p:spPr>
          <a:xfrm>
            <a:off x="16447793" y="5900840"/>
            <a:ext cx="1426800" cy="1426800"/>
          </a:xfrm>
          <a:prstGeom prst="ellipse">
            <a:avLst/>
          </a:prstGeom>
          <a:solidFill>
            <a:srgbClr val="F2F2F2">
              <a:alpha val="48627"/>
            </a:srgbClr>
          </a:solidFill>
          <a:ln>
            <a:noFill/>
          </a:ln>
        </p:spPr>
      </p:sp>
      <p:sp>
        <p:nvSpPr>
          <p:cNvPr id="535" name="Google Shape;535;p52"/>
          <p:cNvSpPr>
            <a:spLocks noGrp="1"/>
          </p:cNvSpPr>
          <p:nvPr>
            <p:ph type="pic" idx="5"/>
          </p:nvPr>
        </p:nvSpPr>
        <p:spPr>
          <a:xfrm>
            <a:off x="1704320" y="10767452"/>
            <a:ext cx="1426800" cy="1426800"/>
          </a:xfrm>
          <a:prstGeom prst="ellipse">
            <a:avLst/>
          </a:prstGeom>
          <a:solidFill>
            <a:srgbClr val="F2F2F2">
              <a:alpha val="48627"/>
            </a:srgbClr>
          </a:solidFill>
          <a:ln>
            <a:noFill/>
          </a:ln>
        </p:spPr>
      </p:sp>
      <p:sp>
        <p:nvSpPr>
          <p:cNvPr id="536" name="Google Shape;536;p52"/>
          <p:cNvSpPr>
            <a:spLocks noGrp="1"/>
          </p:cNvSpPr>
          <p:nvPr>
            <p:ph type="pic" idx="6"/>
          </p:nvPr>
        </p:nvSpPr>
        <p:spPr>
          <a:xfrm>
            <a:off x="9305371" y="10767452"/>
            <a:ext cx="1426800" cy="1426800"/>
          </a:xfrm>
          <a:prstGeom prst="ellipse">
            <a:avLst/>
          </a:prstGeom>
          <a:solidFill>
            <a:srgbClr val="F2F2F2">
              <a:alpha val="48627"/>
            </a:srgbClr>
          </a:solidFill>
          <a:ln>
            <a:noFill/>
          </a:ln>
        </p:spPr>
      </p:sp>
      <p:sp>
        <p:nvSpPr>
          <p:cNvPr id="537" name="Google Shape;537;p52"/>
          <p:cNvSpPr>
            <a:spLocks noGrp="1"/>
          </p:cNvSpPr>
          <p:nvPr>
            <p:ph type="pic" idx="7"/>
          </p:nvPr>
        </p:nvSpPr>
        <p:spPr>
          <a:xfrm>
            <a:off x="16435092" y="10767452"/>
            <a:ext cx="1426800" cy="1426800"/>
          </a:xfrm>
          <a:prstGeom prst="ellipse">
            <a:avLst/>
          </a:prstGeom>
          <a:solidFill>
            <a:srgbClr val="F2F2F2">
              <a:alpha val="48627"/>
            </a:srgbClr>
          </a:solidFill>
          <a:ln>
            <a:noFill/>
          </a:ln>
        </p:spPr>
      </p:sp>
      <p:sp>
        <p:nvSpPr>
          <p:cNvPr id="538" name="Google Shape;538;p52"/>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9" name="Google Shape;539;p52"/>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estimonial Layout: 03">
  <p:cSld name="Testimonial Layout: 03">
    <p:spTree>
      <p:nvGrpSpPr>
        <p:cNvPr id="1" name="Shape 540"/>
        <p:cNvGrpSpPr/>
        <p:nvPr/>
      </p:nvGrpSpPr>
      <p:grpSpPr>
        <a:xfrm>
          <a:off x="0" y="0"/>
          <a:ext cx="0" cy="0"/>
          <a:chOff x="0" y="0"/>
          <a:chExt cx="0" cy="0"/>
        </a:xfrm>
      </p:grpSpPr>
      <p:sp>
        <p:nvSpPr>
          <p:cNvPr id="541" name="Google Shape;541;p53"/>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42" name="Google Shape;542;p53"/>
          <p:cNvCxnSpPr/>
          <p:nvPr/>
        </p:nvCxnSpPr>
        <p:spPr>
          <a:xfrm>
            <a:off x="10287503" y="2321763"/>
            <a:ext cx="3812400" cy="0"/>
          </a:xfrm>
          <a:prstGeom prst="straightConnector1">
            <a:avLst/>
          </a:prstGeom>
          <a:noFill/>
          <a:ln w="9525" cap="flat" cmpd="sng">
            <a:solidFill>
              <a:srgbClr val="A5A5A5"/>
            </a:solidFill>
            <a:prstDash val="solid"/>
            <a:miter lim="800000"/>
            <a:headEnd type="none" w="sm" len="sm"/>
            <a:tailEnd type="none" w="sm" len="sm"/>
          </a:ln>
        </p:spPr>
      </p:cxnSp>
      <p:sp>
        <p:nvSpPr>
          <p:cNvPr id="543" name="Google Shape;543;p53"/>
          <p:cNvSpPr>
            <a:spLocks noGrp="1"/>
          </p:cNvSpPr>
          <p:nvPr>
            <p:ph type="pic" idx="2"/>
          </p:nvPr>
        </p:nvSpPr>
        <p:spPr>
          <a:xfrm>
            <a:off x="1318964"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4" name="Google Shape;544;p53"/>
          <p:cNvSpPr>
            <a:spLocks noGrp="1"/>
          </p:cNvSpPr>
          <p:nvPr>
            <p:ph type="pic" idx="3"/>
          </p:nvPr>
        </p:nvSpPr>
        <p:spPr>
          <a:xfrm>
            <a:off x="5722185"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5" name="Google Shape;545;p53"/>
          <p:cNvSpPr>
            <a:spLocks noGrp="1"/>
          </p:cNvSpPr>
          <p:nvPr>
            <p:ph type="pic" idx="4"/>
          </p:nvPr>
        </p:nvSpPr>
        <p:spPr>
          <a:xfrm>
            <a:off x="10120852"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6" name="Google Shape;546;p53"/>
          <p:cNvSpPr>
            <a:spLocks noGrp="1"/>
          </p:cNvSpPr>
          <p:nvPr>
            <p:ph type="pic" idx="5"/>
          </p:nvPr>
        </p:nvSpPr>
        <p:spPr>
          <a:xfrm>
            <a:off x="14519518"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7" name="Google Shape;547;p53"/>
          <p:cNvSpPr>
            <a:spLocks noGrp="1"/>
          </p:cNvSpPr>
          <p:nvPr>
            <p:ph type="pic" idx="6"/>
          </p:nvPr>
        </p:nvSpPr>
        <p:spPr>
          <a:xfrm>
            <a:off x="18998567"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8" name="Google Shape;548;p53"/>
          <p:cNvSpPr>
            <a:spLocks noGrp="1"/>
          </p:cNvSpPr>
          <p:nvPr>
            <p:ph type="pic" idx="7"/>
          </p:nvPr>
        </p:nvSpPr>
        <p:spPr>
          <a:xfrm>
            <a:off x="1318964"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9" name="Google Shape;549;p53"/>
          <p:cNvSpPr>
            <a:spLocks noGrp="1"/>
          </p:cNvSpPr>
          <p:nvPr>
            <p:ph type="pic" idx="8"/>
          </p:nvPr>
        </p:nvSpPr>
        <p:spPr>
          <a:xfrm>
            <a:off x="5722185"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0" name="Google Shape;550;p53"/>
          <p:cNvSpPr>
            <a:spLocks noGrp="1"/>
          </p:cNvSpPr>
          <p:nvPr>
            <p:ph type="pic" idx="9"/>
          </p:nvPr>
        </p:nvSpPr>
        <p:spPr>
          <a:xfrm>
            <a:off x="10120852"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1" name="Google Shape;551;p53"/>
          <p:cNvSpPr>
            <a:spLocks noGrp="1"/>
          </p:cNvSpPr>
          <p:nvPr>
            <p:ph type="pic" idx="13"/>
          </p:nvPr>
        </p:nvSpPr>
        <p:spPr>
          <a:xfrm>
            <a:off x="14519518"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2" name="Google Shape;552;p53"/>
          <p:cNvSpPr>
            <a:spLocks noGrp="1"/>
          </p:cNvSpPr>
          <p:nvPr>
            <p:ph type="pic" idx="14"/>
          </p:nvPr>
        </p:nvSpPr>
        <p:spPr>
          <a:xfrm>
            <a:off x="18998567"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3" name="Google Shape;553;p53"/>
          <p:cNvSpPr>
            <a:spLocks noGrp="1"/>
          </p:cNvSpPr>
          <p:nvPr>
            <p:ph type="pic" idx="15"/>
          </p:nvPr>
        </p:nvSpPr>
        <p:spPr>
          <a:xfrm>
            <a:off x="1318964"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4" name="Google Shape;554;p53"/>
          <p:cNvSpPr>
            <a:spLocks noGrp="1"/>
          </p:cNvSpPr>
          <p:nvPr>
            <p:ph type="pic" idx="16"/>
          </p:nvPr>
        </p:nvSpPr>
        <p:spPr>
          <a:xfrm>
            <a:off x="5722185"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5" name="Google Shape;555;p53"/>
          <p:cNvSpPr>
            <a:spLocks noGrp="1"/>
          </p:cNvSpPr>
          <p:nvPr>
            <p:ph type="pic" idx="17"/>
          </p:nvPr>
        </p:nvSpPr>
        <p:spPr>
          <a:xfrm>
            <a:off x="10120852"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6" name="Google Shape;556;p53"/>
          <p:cNvSpPr>
            <a:spLocks noGrp="1"/>
          </p:cNvSpPr>
          <p:nvPr>
            <p:ph type="pic" idx="18"/>
          </p:nvPr>
        </p:nvSpPr>
        <p:spPr>
          <a:xfrm>
            <a:off x="14519518"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7" name="Google Shape;557;p53"/>
          <p:cNvSpPr>
            <a:spLocks noGrp="1"/>
          </p:cNvSpPr>
          <p:nvPr>
            <p:ph type="pic" idx="19"/>
          </p:nvPr>
        </p:nvSpPr>
        <p:spPr>
          <a:xfrm>
            <a:off x="18998567"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43"/>
                                        </p:tgtEl>
                                        <p:attrNameLst>
                                          <p:attrName>style.visibility</p:attrName>
                                        </p:attrNameLst>
                                      </p:cBhvr>
                                      <p:to>
                                        <p:strVal val="visible"/>
                                      </p:to>
                                    </p:set>
                                    <p:animEffect transition="in" filter="fade">
                                      <p:cBhvr>
                                        <p:cTn id="7" dur="500"/>
                                        <p:tgtEl>
                                          <p:spTgt spid="543"/>
                                        </p:tgtEl>
                                      </p:cBhvr>
                                    </p:animEffect>
                                  </p:childTnLst>
                                </p:cTn>
                              </p:par>
                              <p:par>
                                <p:cTn id="8" presetID="10" presetClass="entr" presetSubtype="0" fill="hold" nodeType="withEffect">
                                  <p:stCondLst>
                                    <p:cond delay="250"/>
                                  </p:stCondLst>
                                  <p:childTnLst>
                                    <p:set>
                                      <p:cBhvr>
                                        <p:cTn id="9" dur="1" fill="hold">
                                          <p:stCondLst>
                                            <p:cond delay="0"/>
                                          </p:stCondLst>
                                        </p:cTn>
                                        <p:tgtEl>
                                          <p:spTgt spid="544"/>
                                        </p:tgtEl>
                                        <p:attrNameLst>
                                          <p:attrName>style.visibility</p:attrName>
                                        </p:attrNameLst>
                                      </p:cBhvr>
                                      <p:to>
                                        <p:strVal val="visible"/>
                                      </p:to>
                                    </p:set>
                                    <p:animEffect transition="in" filter="fade">
                                      <p:cBhvr>
                                        <p:cTn id="10" dur="500"/>
                                        <p:tgtEl>
                                          <p:spTgt spid="544"/>
                                        </p:tgtEl>
                                      </p:cBhvr>
                                    </p:animEffect>
                                  </p:childTnLst>
                                </p:cTn>
                              </p:par>
                              <p:par>
                                <p:cTn id="11" presetID="10" presetClass="entr" presetSubtype="0" fill="hold" nodeType="withEffect">
                                  <p:stCondLst>
                                    <p:cond delay="25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250"/>
                                  </p:stCondLst>
                                  <p:childTnLst>
                                    <p:set>
                                      <p:cBhvr>
                                        <p:cTn id="15" dur="1" fill="hold">
                                          <p:stCondLst>
                                            <p:cond delay="0"/>
                                          </p:stCondLst>
                                        </p:cTn>
                                        <p:tgtEl>
                                          <p:spTgt spid="546"/>
                                        </p:tgtEl>
                                        <p:attrNameLst>
                                          <p:attrName>style.visibility</p:attrName>
                                        </p:attrNameLst>
                                      </p:cBhvr>
                                      <p:to>
                                        <p:strVal val="visible"/>
                                      </p:to>
                                    </p:set>
                                    <p:animEffect transition="in" filter="fade">
                                      <p:cBhvr>
                                        <p:cTn id="16" dur="500"/>
                                        <p:tgtEl>
                                          <p:spTgt spid="546"/>
                                        </p:tgtEl>
                                      </p:cBhvr>
                                    </p:animEffect>
                                  </p:childTnLst>
                                </p:cTn>
                              </p:par>
                              <p:par>
                                <p:cTn id="17" presetID="10" presetClass="entr" presetSubtype="0" fill="hold" nodeType="withEffect">
                                  <p:stCondLst>
                                    <p:cond delay="250"/>
                                  </p:stCondLst>
                                  <p:childTnLst>
                                    <p:set>
                                      <p:cBhvr>
                                        <p:cTn id="18" dur="1" fill="hold">
                                          <p:stCondLst>
                                            <p:cond delay="0"/>
                                          </p:stCondLst>
                                        </p:cTn>
                                        <p:tgtEl>
                                          <p:spTgt spid="547"/>
                                        </p:tgtEl>
                                        <p:attrNameLst>
                                          <p:attrName>style.visibility</p:attrName>
                                        </p:attrNameLst>
                                      </p:cBhvr>
                                      <p:to>
                                        <p:strVal val="visible"/>
                                      </p:to>
                                    </p:set>
                                    <p:animEffect transition="in" filter="fade">
                                      <p:cBhvr>
                                        <p:cTn id="19" dur="500"/>
                                        <p:tgtEl>
                                          <p:spTgt spid="547"/>
                                        </p:tgtEl>
                                      </p:cBhvr>
                                    </p:animEffect>
                                  </p:childTnLst>
                                </p:cTn>
                              </p:par>
                              <p:par>
                                <p:cTn id="20" presetID="10" presetClass="entr" presetSubtype="0" fill="hold" nodeType="withEffect">
                                  <p:stCondLst>
                                    <p:cond delay="250"/>
                                  </p:stCondLst>
                                  <p:childTnLst>
                                    <p:set>
                                      <p:cBhvr>
                                        <p:cTn id="21" dur="1" fill="hold">
                                          <p:stCondLst>
                                            <p:cond delay="0"/>
                                          </p:stCondLst>
                                        </p:cTn>
                                        <p:tgtEl>
                                          <p:spTgt spid="548"/>
                                        </p:tgtEl>
                                        <p:attrNameLst>
                                          <p:attrName>style.visibility</p:attrName>
                                        </p:attrNameLst>
                                      </p:cBhvr>
                                      <p:to>
                                        <p:strVal val="visible"/>
                                      </p:to>
                                    </p:set>
                                    <p:animEffect transition="in" filter="fade">
                                      <p:cBhvr>
                                        <p:cTn id="22" dur="500"/>
                                        <p:tgtEl>
                                          <p:spTgt spid="548"/>
                                        </p:tgtEl>
                                      </p:cBhvr>
                                    </p:animEffect>
                                  </p:childTnLst>
                                </p:cTn>
                              </p:par>
                              <p:par>
                                <p:cTn id="23" presetID="10" presetClass="entr" presetSubtype="0" fill="hold" nodeType="withEffect">
                                  <p:stCondLst>
                                    <p:cond delay="250"/>
                                  </p:stCondLst>
                                  <p:childTnLst>
                                    <p:set>
                                      <p:cBhvr>
                                        <p:cTn id="24" dur="1" fill="hold">
                                          <p:stCondLst>
                                            <p:cond delay="0"/>
                                          </p:stCondLst>
                                        </p:cTn>
                                        <p:tgtEl>
                                          <p:spTgt spid="549"/>
                                        </p:tgtEl>
                                        <p:attrNameLst>
                                          <p:attrName>style.visibility</p:attrName>
                                        </p:attrNameLst>
                                      </p:cBhvr>
                                      <p:to>
                                        <p:strVal val="visible"/>
                                      </p:to>
                                    </p:set>
                                    <p:animEffect transition="in" filter="fade">
                                      <p:cBhvr>
                                        <p:cTn id="25" dur="500"/>
                                        <p:tgtEl>
                                          <p:spTgt spid="549"/>
                                        </p:tgtEl>
                                      </p:cBhvr>
                                    </p:animEffect>
                                  </p:childTnLst>
                                </p:cTn>
                              </p:par>
                              <p:par>
                                <p:cTn id="26" presetID="10" presetClass="entr" presetSubtype="0" fill="hold" nodeType="withEffect">
                                  <p:stCondLst>
                                    <p:cond delay="250"/>
                                  </p:stCondLst>
                                  <p:childTnLst>
                                    <p:set>
                                      <p:cBhvr>
                                        <p:cTn id="27" dur="1" fill="hold">
                                          <p:stCondLst>
                                            <p:cond delay="0"/>
                                          </p:stCondLst>
                                        </p:cTn>
                                        <p:tgtEl>
                                          <p:spTgt spid="550"/>
                                        </p:tgtEl>
                                        <p:attrNameLst>
                                          <p:attrName>style.visibility</p:attrName>
                                        </p:attrNameLst>
                                      </p:cBhvr>
                                      <p:to>
                                        <p:strVal val="visible"/>
                                      </p:to>
                                    </p:set>
                                    <p:animEffect transition="in" filter="fade">
                                      <p:cBhvr>
                                        <p:cTn id="28" dur="500"/>
                                        <p:tgtEl>
                                          <p:spTgt spid="550"/>
                                        </p:tgtEl>
                                      </p:cBhvr>
                                    </p:animEffect>
                                  </p:childTnLst>
                                </p:cTn>
                              </p:par>
                              <p:par>
                                <p:cTn id="29" presetID="10" presetClass="entr" presetSubtype="0" fill="hold" nodeType="withEffect">
                                  <p:stCondLst>
                                    <p:cond delay="250"/>
                                  </p:stCondLst>
                                  <p:childTnLst>
                                    <p:set>
                                      <p:cBhvr>
                                        <p:cTn id="30" dur="1" fill="hold">
                                          <p:stCondLst>
                                            <p:cond delay="0"/>
                                          </p:stCondLst>
                                        </p:cTn>
                                        <p:tgtEl>
                                          <p:spTgt spid="551"/>
                                        </p:tgtEl>
                                        <p:attrNameLst>
                                          <p:attrName>style.visibility</p:attrName>
                                        </p:attrNameLst>
                                      </p:cBhvr>
                                      <p:to>
                                        <p:strVal val="visible"/>
                                      </p:to>
                                    </p:set>
                                    <p:animEffect transition="in" filter="fade">
                                      <p:cBhvr>
                                        <p:cTn id="31" dur="500"/>
                                        <p:tgtEl>
                                          <p:spTgt spid="551"/>
                                        </p:tgtEl>
                                      </p:cBhvr>
                                    </p:animEffect>
                                  </p:childTnLst>
                                </p:cTn>
                              </p:par>
                              <p:par>
                                <p:cTn id="32" presetID="10" presetClass="entr" presetSubtype="0" fill="hold" nodeType="withEffect">
                                  <p:stCondLst>
                                    <p:cond delay="250"/>
                                  </p:stCondLst>
                                  <p:childTnLst>
                                    <p:set>
                                      <p:cBhvr>
                                        <p:cTn id="33" dur="1" fill="hold">
                                          <p:stCondLst>
                                            <p:cond delay="0"/>
                                          </p:stCondLst>
                                        </p:cTn>
                                        <p:tgtEl>
                                          <p:spTgt spid="552"/>
                                        </p:tgtEl>
                                        <p:attrNameLst>
                                          <p:attrName>style.visibility</p:attrName>
                                        </p:attrNameLst>
                                      </p:cBhvr>
                                      <p:to>
                                        <p:strVal val="visible"/>
                                      </p:to>
                                    </p:set>
                                    <p:animEffect transition="in" filter="fade">
                                      <p:cBhvr>
                                        <p:cTn id="34" dur="500"/>
                                        <p:tgtEl>
                                          <p:spTgt spid="552"/>
                                        </p:tgtEl>
                                      </p:cBhvr>
                                    </p:animEffect>
                                  </p:childTnLst>
                                </p:cTn>
                              </p:par>
                              <p:par>
                                <p:cTn id="35" presetID="10" presetClass="entr" presetSubtype="0" fill="hold" nodeType="withEffect">
                                  <p:stCondLst>
                                    <p:cond delay="250"/>
                                  </p:stCondLst>
                                  <p:childTnLst>
                                    <p:set>
                                      <p:cBhvr>
                                        <p:cTn id="36" dur="1" fill="hold">
                                          <p:stCondLst>
                                            <p:cond delay="0"/>
                                          </p:stCondLst>
                                        </p:cTn>
                                        <p:tgtEl>
                                          <p:spTgt spid="553"/>
                                        </p:tgtEl>
                                        <p:attrNameLst>
                                          <p:attrName>style.visibility</p:attrName>
                                        </p:attrNameLst>
                                      </p:cBhvr>
                                      <p:to>
                                        <p:strVal val="visible"/>
                                      </p:to>
                                    </p:set>
                                    <p:animEffect transition="in" filter="fade">
                                      <p:cBhvr>
                                        <p:cTn id="37" dur="500"/>
                                        <p:tgtEl>
                                          <p:spTgt spid="553"/>
                                        </p:tgtEl>
                                      </p:cBhvr>
                                    </p:animEffect>
                                  </p:childTnLst>
                                </p:cTn>
                              </p:par>
                              <p:par>
                                <p:cTn id="38" presetID="10" presetClass="entr" presetSubtype="0" fill="hold" nodeType="withEffect">
                                  <p:stCondLst>
                                    <p:cond delay="250"/>
                                  </p:stCondLst>
                                  <p:childTnLst>
                                    <p:set>
                                      <p:cBhvr>
                                        <p:cTn id="39" dur="1" fill="hold">
                                          <p:stCondLst>
                                            <p:cond delay="0"/>
                                          </p:stCondLst>
                                        </p:cTn>
                                        <p:tgtEl>
                                          <p:spTgt spid="554"/>
                                        </p:tgtEl>
                                        <p:attrNameLst>
                                          <p:attrName>style.visibility</p:attrName>
                                        </p:attrNameLst>
                                      </p:cBhvr>
                                      <p:to>
                                        <p:strVal val="visible"/>
                                      </p:to>
                                    </p:set>
                                    <p:animEffect transition="in" filter="fade">
                                      <p:cBhvr>
                                        <p:cTn id="40" dur="500"/>
                                        <p:tgtEl>
                                          <p:spTgt spid="554"/>
                                        </p:tgtEl>
                                      </p:cBhvr>
                                    </p:animEffect>
                                  </p:childTnLst>
                                </p:cTn>
                              </p:par>
                              <p:par>
                                <p:cTn id="41" presetID="10" presetClass="entr" presetSubtype="0" fill="hold" nodeType="withEffect">
                                  <p:stCondLst>
                                    <p:cond delay="250"/>
                                  </p:stCondLst>
                                  <p:childTnLst>
                                    <p:set>
                                      <p:cBhvr>
                                        <p:cTn id="42" dur="1" fill="hold">
                                          <p:stCondLst>
                                            <p:cond delay="0"/>
                                          </p:stCondLst>
                                        </p:cTn>
                                        <p:tgtEl>
                                          <p:spTgt spid="555"/>
                                        </p:tgtEl>
                                        <p:attrNameLst>
                                          <p:attrName>style.visibility</p:attrName>
                                        </p:attrNameLst>
                                      </p:cBhvr>
                                      <p:to>
                                        <p:strVal val="visible"/>
                                      </p:to>
                                    </p:set>
                                    <p:animEffect transition="in" filter="fade">
                                      <p:cBhvr>
                                        <p:cTn id="43" dur="500"/>
                                        <p:tgtEl>
                                          <p:spTgt spid="555"/>
                                        </p:tgtEl>
                                      </p:cBhvr>
                                    </p:animEffect>
                                  </p:childTnLst>
                                </p:cTn>
                              </p:par>
                              <p:par>
                                <p:cTn id="44" presetID="10" presetClass="entr" presetSubtype="0" fill="hold" nodeType="withEffect">
                                  <p:stCondLst>
                                    <p:cond delay="250"/>
                                  </p:stCondLst>
                                  <p:childTnLst>
                                    <p:set>
                                      <p:cBhvr>
                                        <p:cTn id="45" dur="1" fill="hold">
                                          <p:stCondLst>
                                            <p:cond delay="0"/>
                                          </p:stCondLst>
                                        </p:cTn>
                                        <p:tgtEl>
                                          <p:spTgt spid="556"/>
                                        </p:tgtEl>
                                        <p:attrNameLst>
                                          <p:attrName>style.visibility</p:attrName>
                                        </p:attrNameLst>
                                      </p:cBhvr>
                                      <p:to>
                                        <p:strVal val="visible"/>
                                      </p:to>
                                    </p:set>
                                    <p:animEffect transition="in" filter="fade">
                                      <p:cBhvr>
                                        <p:cTn id="46" dur="500"/>
                                        <p:tgtEl>
                                          <p:spTgt spid="556"/>
                                        </p:tgtEl>
                                      </p:cBhvr>
                                    </p:animEffect>
                                  </p:childTnLst>
                                </p:cTn>
                              </p:par>
                              <p:par>
                                <p:cTn id="47" presetID="10" presetClass="entr" presetSubtype="0" fill="hold" nodeType="withEffect">
                                  <p:stCondLst>
                                    <p:cond delay="250"/>
                                  </p:stCondLst>
                                  <p:childTnLst>
                                    <p:set>
                                      <p:cBhvr>
                                        <p:cTn id="48" dur="1" fill="hold">
                                          <p:stCondLst>
                                            <p:cond delay="0"/>
                                          </p:stCondLst>
                                        </p:cTn>
                                        <p:tgtEl>
                                          <p:spTgt spid="557"/>
                                        </p:tgtEl>
                                        <p:attrNameLst>
                                          <p:attrName>style.visibility</p:attrName>
                                        </p:attrNameLst>
                                      </p:cBhvr>
                                      <p:to>
                                        <p:strVal val="visible"/>
                                      </p:to>
                                    </p:set>
                                    <p:animEffect transition="in" filter="fade">
                                      <p:cBhvr>
                                        <p:cTn id="49" dur="5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Four Tall Text">
  <p:cSld name="Four Tall Text">
    <p:spTree>
      <p:nvGrpSpPr>
        <p:cNvPr id="1" name="Shape 558"/>
        <p:cNvGrpSpPr/>
        <p:nvPr/>
      </p:nvGrpSpPr>
      <p:grpSpPr>
        <a:xfrm>
          <a:off x="0" y="0"/>
          <a:ext cx="0" cy="0"/>
          <a:chOff x="0" y="0"/>
          <a:chExt cx="0" cy="0"/>
        </a:xfrm>
      </p:grpSpPr>
      <p:sp>
        <p:nvSpPr>
          <p:cNvPr id="559" name="Google Shape;559;p5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0" name="Google Shape;560;p54"/>
          <p:cNvSpPr>
            <a:spLocks noGrp="1"/>
          </p:cNvSpPr>
          <p:nvPr>
            <p:ph type="pic" idx="2"/>
          </p:nvPr>
        </p:nvSpPr>
        <p:spPr>
          <a:xfrm>
            <a:off x="1829038"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1"/>
            </a:outerShdw>
          </a:effectLst>
        </p:spPr>
      </p:sp>
      <p:sp>
        <p:nvSpPr>
          <p:cNvPr id="561" name="Google Shape;561;p54"/>
          <p:cNvSpPr>
            <a:spLocks noGrp="1"/>
          </p:cNvSpPr>
          <p:nvPr>
            <p:ph type="pic" idx="3"/>
          </p:nvPr>
        </p:nvSpPr>
        <p:spPr>
          <a:xfrm>
            <a:off x="7112926"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3"/>
            </a:outerShdw>
          </a:effectLst>
        </p:spPr>
      </p:sp>
      <p:sp>
        <p:nvSpPr>
          <p:cNvPr id="562" name="Google Shape;562;p54"/>
          <p:cNvSpPr>
            <a:spLocks noGrp="1"/>
          </p:cNvSpPr>
          <p:nvPr>
            <p:ph type="pic" idx="4"/>
          </p:nvPr>
        </p:nvSpPr>
        <p:spPr>
          <a:xfrm>
            <a:off x="12396814"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5"/>
            </a:outerShdw>
          </a:effectLst>
        </p:spPr>
      </p:sp>
      <p:sp>
        <p:nvSpPr>
          <p:cNvPr id="563" name="Google Shape;563;p54"/>
          <p:cNvSpPr>
            <a:spLocks noGrp="1"/>
          </p:cNvSpPr>
          <p:nvPr>
            <p:ph type="pic" idx="5"/>
          </p:nvPr>
        </p:nvSpPr>
        <p:spPr>
          <a:xfrm>
            <a:off x="17680702"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lt2"/>
            </a:outerShdw>
          </a:effectLst>
        </p:spPr>
      </p:sp>
      <p:sp>
        <p:nvSpPr>
          <p:cNvPr id="564" name="Google Shape;564;p54"/>
          <p:cNvSpPr txBox="1">
            <a:spLocks noGrp="1"/>
          </p:cNvSpPr>
          <p:nvPr>
            <p:ph type="body" idx="1"/>
          </p:nvPr>
        </p:nvSpPr>
        <p:spPr>
          <a:xfrm>
            <a:off x="1829038"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5" name="Google Shape;565;p54"/>
          <p:cNvSpPr txBox="1">
            <a:spLocks noGrp="1"/>
          </p:cNvSpPr>
          <p:nvPr>
            <p:ph type="body" idx="6"/>
          </p:nvPr>
        </p:nvSpPr>
        <p:spPr>
          <a:xfrm>
            <a:off x="7110894"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6" name="Google Shape;566;p54"/>
          <p:cNvSpPr txBox="1">
            <a:spLocks noGrp="1"/>
          </p:cNvSpPr>
          <p:nvPr>
            <p:ph type="body" idx="7"/>
          </p:nvPr>
        </p:nvSpPr>
        <p:spPr>
          <a:xfrm>
            <a:off x="12392749"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7" name="Google Shape;567;p54"/>
          <p:cNvSpPr txBox="1">
            <a:spLocks noGrp="1"/>
          </p:cNvSpPr>
          <p:nvPr>
            <p:ph type="body" idx="8"/>
          </p:nvPr>
        </p:nvSpPr>
        <p:spPr>
          <a:xfrm>
            <a:off x="17674605"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2 team subtitle">
  <p:cSld name="12 team subtitle">
    <p:spTree>
      <p:nvGrpSpPr>
        <p:cNvPr id="1" name="Shape 568"/>
        <p:cNvGrpSpPr/>
        <p:nvPr/>
      </p:nvGrpSpPr>
      <p:grpSpPr>
        <a:xfrm>
          <a:off x="0" y="0"/>
          <a:ext cx="0" cy="0"/>
          <a:chOff x="0" y="0"/>
          <a:chExt cx="0" cy="0"/>
        </a:xfrm>
      </p:grpSpPr>
      <p:sp>
        <p:nvSpPr>
          <p:cNvPr id="569" name="Google Shape;569;p55"/>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0" name="Google Shape;570;p55"/>
          <p:cNvSpPr>
            <a:spLocks noGrp="1"/>
          </p:cNvSpPr>
          <p:nvPr>
            <p:ph type="pic" idx="2"/>
          </p:nvPr>
        </p:nvSpPr>
        <p:spPr>
          <a:xfrm>
            <a:off x="123044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71" name="Google Shape;571;p55"/>
          <p:cNvSpPr txBox="1">
            <a:spLocks noGrp="1"/>
          </p:cNvSpPr>
          <p:nvPr>
            <p:ph type="body" idx="1"/>
          </p:nvPr>
        </p:nvSpPr>
        <p:spPr>
          <a:xfrm>
            <a:off x="335578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2" name="Google Shape;572;p55"/>
          <p:cNvSpPr>
            <a:spLocks noGrp="1"/>
          </p:cNvSpPr>
          <p:nvPr>
            <p:ph type="pic" idx="3"/>
          </p:nvPr>
        </p:nvSpPr>
        <p:spPr>
          <a:xfrm>
            <a:off x="7047851"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73" name="Google Shape;573;p55"/>
          <p:cNvSpPr txBox="1">
            <a:spLocks noGrp="1"/>
          </p:cNvSpPr>
          <p:nvPr>
            <p:ph type="body" idx="4"/>
          </p:nvPr>
        </p:nvSpPr>
        <p:spPr>
          <a:xfrm>
            <a:off x="9173185"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4" name="Google Shape;574;p55"/>
          <p:cNvSpPr>
            <a:spLocks noGrp="1"/>
          </p:cNvSpPr>
          <p:nvPr>
            <p:ph type="pic" idx="5"/>
          </p:nvPr>
        </p:nvSpPr>
        <p:spPr>
          <a:xfrm>
            <a:off x="12865254"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75" name="Google Shape;575;p55"/>
          <p:cNvSpPr txBox="1">
            <a:spLocks noGrp="1"/>
          </p:cNvSpPr>
          <p:nvPr>
            <p:ph type="body" idx="6"/>
          </p:nvPr>
        </p:nvSpPr>
        <p:spPr>
          <a:xfrm>
            <a:off x="14990589"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6" name="Google Shape;576;p55"/>
          <p:cNvSpPr>
            <a:spLocks noGrp="1"/>
          </p:cNvSpPr>
          <p:nvPr>
            <p:ph type="pic" idx="7"/>
          </p:nvPr>
        </p:nvSpPr>
        <p:spPr>
          <a:xfrm>
            <a:off x="1868265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7" name="Google Shape;577;p55"/>
          <p:cNvSpPr txBox="1">
            <a:spLocks noGrp="1"/>
          </p:cNvSpPr>
          <p:nvPr>
            <p:ph type="body" idx="8"/>
          </p:nvPr>
        </p:nvSpPr>
        <p:spPr>
          <a:xfrm>
            <a:off x="2080799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8" name="Google Shape;578;p55"/>
          <p:cNvSpPr>
            <a:spLocks noGrp="1"/>
          </p:cNvSpPr>
          <p:nvPr>
            <p:ph type="pic" idx="9"/>
          </p:nvPr>
        </p:nvSpPr>
        <p:spPr>
          <a:xfrm>
            <a:off x="123044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79" name="Google Shape;579;p55"/>
          <p:cNvSpPr txBox="1">
            <a:spLocks noGrp="1"/>
          </p:cNvSpPr>
          <p:nvPr>
            <p:ph type="body" idx="13"/>
          </p:nvPr>
        </p:nvSpPr>
        <p:spPr>
          <a:xfrm>
            <a:off x="335578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0" name="Google Shape;580;p55"/>
          <p:cNvSpPr>
            <a:spLocks noGrp="1"/>
          </p:cNvSpPr>
          <p:nvPr>
            <p:ph type="pic" idx="14"/>
          </p:nvPr>
        </p:nvSpPr>
        <p:spPr>
          <a:xfrm>
            <a:off x="7047851"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81" name="Google Shape;581;p55"/>
          <p:cNvSpPr txBox="1">
            <a:spLocks noGrp="1"/>
          </p:cNvSpPr>
          <p:nvPr>
            <p:ph type="body" idx="15"/>
          </p:nvPr>
        </p:nvSpPr>
        <p:spPr>
          <a:xfrm>
            <a:off x="9173185"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2" name="Google Shape;582;p55"/>
          <p:cNvSpPr>
            <a:spLocks noGrp="1"/>
          </p:cNvSpPr>
          <p:nvPr>
            <p:ph type="pic" idx="16"/>
          </p:nvPr>
        </p:nvSpPr>
        <p:spPr>
          <a:xfrm>
            <a:off x="12865254"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83" name="Google Shape;583;p55"/>
          <p:cNvSpPr txBox="1">
            <a:spLocks noGrp="1"/>
          </p:cNvSpPr>
          <p:nvPr>
            <p:ph type="body" idx="17"/>
          </p:nvPr>
        </p:nvSpPr>
        <p:spPr>
          <a:xfrm>
            <a:off x="14990589"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4" name="Google Shape;584;p55"/>
          <p:cNvSpPr>
            <a:spLocks noGrp="1"/>
          </p:cNvSpPr>
          <p:nvPr>
            <p:ph type="pic" idx="18"/>
          </p:nvPr>
        </p:nvSpPr>
        <p:spPr>
          <a:xfrm>
            <a:off x="1868265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85" name="Google Shape;585;p55"/>
          <p:cNvSpPr txBox="1">
            <a:spLocks noGrp="1"/>
          </p:cNvSpPr>
          <p:nvPr>
            <p:ph type="body" idx="19"/>
          </p:nvPr>
        </p:nvSpPr>
        <p:spPr>
          <a:xfrm>
            <a:off x="2080799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6" name="Google Shape;586;p55"/>
          <p:cNvSpPr>
            <a:spLocks noGrp="1"/>
          </p:cNvSpPr>
          <p:nvPr>
            <p:ph type="pic" idx="20"/>
          </p:nvPr>
        </p:nvSpPr>
        <p:spPr>
          <a:xfrm>
            <a:off x="123044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87" name="Google Shape;587;p55"/>
          <p:cNvSpPr txBox="1">
            <a:spLocks noGrp="1"/>
          </p:cNvSpPr>
          <p:nvPr>
            <p:ph type="body" idx="21"/>
          </p:nvPr>
        </p:nvSpPr>
        <p:spPr>
          <a:xfrm>
            <a:off x="335578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8" name="Google Shape;588;p55"/>
          <p:cNvSpPr>
            <a:spLocks noGrp="1"/>
          </p:cNvSpPr>
          <p:nvPr>
            <p:ph type="pic" idx="22"/>
          </p:nvPr>
        </p:nvSpPr>
        <p:spPr>
          <a:xfrm>
            <a:off x="7047851"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89" name="Google Shape;589;p55"/>
          <p:cNvSpPr txBox="1">
            <a:spLocks noGrp="1"/>
          </p:cNvSpPr>
          <p:nvPr>
            <p:ph type="body" idx="23"/>
          </p:nvPr>
        </p:nvSpPr>
        <p:spPr>
          <a:xfrm>
            <a:off x="9173185"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0" name="Google Shape;590;p55"/>
          <p:cNvSpPr>
            <a:spLocks noGrp="1"/>
          </p:cNvSpPr>
          <p:nvPr>
            <p:ph type="pic" idx="24"/>
          </p:nvPr>
        </p:nvSpPr>
        <p:spPr>
          <a:xfrm>
            <a:off x="12865254"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91" name="Google Shape;591;p55"/>
          <p:cNvSpPr txBox="1">
            <a:spLocks noGrp="1"/>
          </p:cNvSpPr>
          <p:nvPr>
            <p:ph type="body" idx="25"/>
          </p:nvPr>
        </p:nvSpPr>
        <p:spPr>
          <a:xfrm>
            <a:off x="14990589"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2" name="Google Shape;592;p55"/>
          <p:cNvSpPr>
            <a:spLocks noGrp="1"/>
          </p:cNvSpPr>
          <p:nvPr>
            <p:ph type="pic" idx="26"/>
          </p:nvPr>
        </p:nvSpPr>
        <p:spPr>
          <a:xfrm>
            <a:off x="1868265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93" name="Google Shape;593;p55"/>
          <p:cNvSpPr txBox="1">
            <a:spLocks noGrp="1"/>
          </p:cNvSpPr>
          <p:nvPr>
            <p:ph type="body" idx="27"/>
          </p:nvPr>
        </p:nvSpPr>
        <p:spPr>
          <a:xfrm>
            <a:off x="2080799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4" name="Google Shape;594;p55"/>
          <p:cNvSpPr txBox="1">
            <a:spLocks noGrp="1"/>
          </p:cNvSpPr>
          <p:nvPr>
            <p:ph type="body" idx="28"/>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9 Team Subtitle">
  <p:cSld name="9 Team Subtitle">
    <p:spTree>
      <p:nvGrpSpPr>
        <p:cNvPr id="1" name="Shape 595"/>
        <p:cNvGrpSpPr/>
        <p:nvPr/>
      </p:nvGrpSpPr>
      <p:grpSpPr>
        <a:xfrm>
          <a:off x="0" y="0"/>
          <a:ext cx="0" cy="0"/>
          <a:chOff x="0" y="0"/>
          <a:chExt cx="0" cy="0"/>
        </a:xfrm>
      </p:grpSpPr>
      <p:sp>
        <p:nvSpPr>
          <p:cNvPr id="596" name="Google Shape;596;p56"/>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7" name="Google Shape;597;p56"/>
          <p:cNvSpPr>
            <a:spLocks noGrp="1"/>
          </p:cNvSpPr>
          <p:nvPr>
            <p:ph type="pic" idx="2"/>
          </p:nvPr>
        </p:nvSpPr>
        <p:spPr>
          <a:xfrm>
            <a:off x="1150924"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8" name="Google Shape;598;p56"/>
          <p:cNvSpPr txBox="1">
            <a:spLocks noGrp="1"/>
          </p:cNvSpPr>
          <p:nvPr>
            <p:ph type="body" idx="1"/>
          </p:nvPr>
        </p:nvSpPr>
        <p:spPr>
          <a:xfrm>
            <a:off x="327625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9" name="Google Shape;599;p56"/>
          <p:cNvSpPr>
            <a:spLocks noGrp="1"/>
          </p:cNvSpPr>
          <p:nvPr>
            <p:ph type="pic" idx="3"/>
          </p:nvPr>
        </p:nvSpPr>
        <p:spPr>
          <a:xfrm>
            <a:off x="8721786"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0" name="Google Shape;600;p56"/>
          <p:cNvSpPr txBox="1">
            <a:spLocks noGrp="1"/>
          </p:cNvSpPr>
          <p:nvPr>
            <p:ph type="body" idx="4"/>
          </p:nvPr>
        </p:nvSpPr>
        <p:spPr>
          <a:xfrm>
            <a:off x="1085467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1" name="Google Shape;601;p56"/>
          <p:cNvSpPr>
            <a:spLocks noGrp="1"/>
          </p:cNvSpPr>
          <p:nvPr>
            <p:ph type="pic" idx="5"/>
          </p:nvPr>
        </p:nvSpPr>
        <p:spPr>
          <a:xfrm>
            <a:off x="16292645" y="3279955"/>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2" name="Google Shape;602;p56"/>
          <p:cNvSpPr txBox="1">
            <a:spLocks noGrp="1"/>
          </p:cNvSpPr>
          <p:nvPr>
            <p:ph type="body" idx="6"/>
          </p:nvPr>
        </p:nvSpPr>
        <p:spPr>
          <a:xfrm>
            <a:off x="18433098"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3" name="Google Shape;603;p56"/>
          <p:cNvSpPr>
            <a:spLocks noGrp="1"/>
          </p:cNvSpPr>
          <p:nvPr>
            <p:ph type="pic" idx="7"/>
          </p:nvPr>
        </p:nvSpPr>
        <p:spPr>
          <a:xfrm>
            <a:off x="1150924"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04" name="Google Shape;604;p56"/>
          <p:cNvSpPr txBox="1">
            <a:spLocks noGrp="1"/>
          </p:cNvSpPr>
          <p:nvPr>
            <p:ph type="body" idx="8"/>
          </p:nvPr>
        </p:nvSpPr>
        <p:spPr>
          <a:xfrm>
            <a:off x="327625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5" name="Google Shape;605;p56"/>
          <p:cNvSpPr>
            <a:spLocks noGrp="1"/>
          </p:cNvSpPr>
          <p:nvPr>
            <p:ph type="pic" idx="9"/>
          </p:nvPr>
        </p:nvSpPr>
        <p:spPr>
          <a:xfrm>
            <a:off x="8721786"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6" name="Google Shape;606;p56"/>
          <p:cNvSpPr txBox="1">
            <a:spLocks noGrp="1"/>
          </p:cNvSpPr>
          <p:nvPr>
            <p:ph type="body" idx="13"/>
          </p:nvPr>
        </p:nvSpPr>
        <p:spPr>
          <a:xfrm>
            <a:off x="1085467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7" name="Google Shape;607;p56"/>
          <p:cNvSpPr>
            <a:spLocks noGrp="1"/>
          </p:cNvSpPr>
          <p:nvPr>
            <p:ph type="pic" idx="14"/>
          </p:nvPr>
        </p:nvSpPr>
        <p:spPr>
          <a:xfrm>
            <a:off x="16292645" y="6307818"/>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8" name="Google Shape;608;p56"/>
          <p:cNvSpPr txBox="1">
            <a:spLocks noGrp="1"/>
          </p:cNvSpPr>
          <p:nvPr>
            <p:ph type="body" idx="15"/>
          </p:nvPr>
        </p:nvSpPr>
        <p:spPr>
          <a:xfrm>
            <a:off x="18433098"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9" name="Google Shape;609;p56"/>
          <p:cNvSpPr>
            <a:spLocks noGrp="1"/>
          </p:cNvSpPr>
          <p:nvPr>
            <p:ph type="pic" idx="16"/>
          </p:nvPr>
        </p:nvSpPr>
        <p:spPr>
          <a:xfrm>
            <a:off x="1150924"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0" name="Google Shape;610;p56"/>
          <p:cNvSpPr txBox="1">
            <a:spLocks noGrp="1"/>
          </p:cNvSpPr>
          <p:nvPr>
            <p:ph type="body" idx="17"/>
          </p:nvPr>
        </p:nvSpPr>
        <p:spPr>
          <a:xfrm>
            <a:off x="327625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1" name="Google Shape;611;p56"/>
          <p:cNvSpPr>
            <a:spLocks noGrp="1"/>
          </p:cNvSpPr>
          <p:nvPr>
            <p:ph type="pic" idx="18"/>
          </p:nvPr>
        </p:nvSpPr>
        <p:spPr>
          <a:xfrm>
            <a:off x="8721786"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2" name="Google Shape;612;p56"/>
          <p:cNvSpPr txBox="1">
            <a:spLocks noGrp="1"/>
          </p:cNvSpPr>
          <p:nvPr>
            <p:ph type="body" idx="19"/>
          </p:nvPr>
        </p:nvSpPr>
        <p:spPr>
          <a:xfrm>
            <a:off x="1085467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3" name="Google Shape;613;p56"/>
          <p:cNvSpPr>
            <a:spLocks noGrp="1"/>
          </p:cNvSpPr>
          <p:nvPr>
            <p:ph type="pic" idx="20"/>
          </p:nvPr>
        </p:nvSpPr>
        <p:spPr>
          <a:xfrm>
            <a:off x="16292645" y="933568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14" name="Google Shape;614;p56"/>
          <p:cNvSpPr txBox="1">
            <a:spLocks noGrp="1"/>
          </p:cNvSpPr>
          <p:nvPr>
            <p:ph type="body" idx="21"/>
          </p:nvPr>
        </p:nvSpPr>
        <p:spPr>
          <a:xfrm>
            <a:off x="18433098"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5" name="Google Shape;615;p56"/>
          <p:cNvSpPr txBox="1">
            <a:spLocks noGrp="1"/>
          </p:cNvSpPr>
          <p:nvPr>
            <p:ph type="body" idx="22"/>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eam Subtitle">
  <p:cSld name="4 Team Subtitle">
    <p:spTree>
      <p:nvGrpSpPr>
        <p:cNvPr id="1" name="Shape 616"/>
        <p:cNvGrpSpPr/>
        <p:nvPr/>
      </p:nvGrpSpPr>
      <p:grpSpPr>
        <a:xfrm>
          <a:off x="0" y="0"/>
          <a:ext cx="0" cy="0"/>
          <a:chOff x="0" y="0"/>
          <a:chExt cx="0" cy="0"/>
        </a:xfrm>
      </p:grpSpPr>
      <p:sp>
        <p:nvSpPr>
          <p:cNvPr id="617" name="Google Shape;617;p57"/>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57"/>
          <p:cNvSpPr>
            <a:spLocks noGrp="1"/>
          </p:cNvSpPr>
          <p:nvPr>
            <p:ph type="pic" idx="2"/>
          </p:nvPr>
        </p:nvSpPr>
        <p:spPr>
          <a:xfrm>
            <a:off x="1150924"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9" name="Google Shape;619;p57"/>
          <p:cNvSpPr txBox="1">
            <a:spLocks noGrp="1"/>
          </p:cNvSpPr>
          <p:nvPr>
            <p:ph type="body" idx="1"/>
          </p:nvPr>
        </p:nvSpPr>
        <p:spPr>
          <a:xfrm>
            <a:off x="4591346"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0" name="Google Shape;620;p57"/>
          <p:cNvSpPr>
            <a:spLocks noGrp="1"/>
          </p:cNvSpPr>
          <p:nvPr>
            <p:ph type="pic" idx="3"/>
          </p:nvPr>
        </p:nvSpPr>
        <p:spPr>
          <a:xfrm>
            <a:off x="12561241"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21" name="Google Shape;621;p57"/>
          <p:cNvSpPr txBox="1">
            <a:spLocks noGrp="1"/>
          </p:cNvSpPr>
          <p:nvPr>
            <p:ph type="body" idx="4"/>
          </p:nvPr>
        </p:nvSpPr>
        <p:spPr>
          <a:xfrm>
            <a:off x="16009222"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2" name="Google Shape;622;p57"/>
          <p:cNvSpPr>
            <a:spLocks noGrp="1"/>
          </p:cNvSpPr>
          <p:nvPr>
            <p:ph type="pic" idx="5"/>
          </p:nvPr>
        </p:nvSpPr>
        <p:spPr>
          <a:xfrm>
            <a:off x="1150924"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23" name="Google Shape;623;p57"/>
          <p:cNvSpPr txBox="1">
            <a:spLocks noGrp="1"/>
          </p:cNvSpPr>
          <p:nvPr>
            <p:ph type="body" idx="6"/>
          </p:nvPr>
        </p:nvSpPr>
        <p:spPr>
          <a:xfrm>
            <a:off x="4591346"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4" name="Google Shape;624;p57"/>
          <p:cNvSpPr>
            <a:spLocks noGrp="1"/>
          </p:cNvSpPr>
          <p:nvPr>
            <p:ph type="pic" idx="7"/>
          </p:nvPr>
        </p:nvSpPr>
        <p:spPr>
          <a:xfrm>
            <a:off x="12561241"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25" name="Google Shape;625;p57"/>
          <p:cNvSpPr txBox="1">
            <a:spLocks noGrp="1"/>
          </p:cNvSpPr>
          <p:nvPr>
            <p:ph type="body" idx="8"/>
          </p:nvPr>
        </p:nvSpPr>
        <p:spPr>
          <a:xfrm>
            <a:off x="16009222"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6" name="Google Shape;626;p57"/>
          <p:cNvSpPr txBox="1">
            <a:spLocks noGrp="1"/>
          </p:cNvSpPr>
          <p:nvPr>
            <p:ph type="body" idx="9"/>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27"/>
        <p:cNvGrpSpPr/>
        <p:nvPr/>
      </p:nvGrpSpPr>
      <p:grpSpPr>
        <a:xfrm>
          <a:off x="0" y="0"/>
          <a:ext cx="0" cy="0"/>
          <a:chOff x="0" y="0"/>
          <a:chExt cx="0" cy="0"/>
        </a:xfrm>
      </p:grpSpPr>
      <p:sp>
        <p:nvSpPr>
          <p:cNvPr id="628" name="Google Shape;628;p58"/>
          <p:cNvSpPr>
            <a:spLocks noGrp="1"/>
          </p:cNvSpPr>
          <p:nvPr>
            <p:ph type="pic" idx="2"/>
          </p:nvPr>
        </p:nvSpPr>
        <p:spPr>
          <a:xfrm>
            <a:off x="12183524" y="3983546"/>
            <a:ext cx="5720700" cy="7128600"/>
          </a:xfrm>
          <a:prstGeom prst="rect">
            <a:avLst/>
          </a:prstGeom>
          <a:solidFill>
            <a:srgbClr val="E6E9EE"/>
          </a:solidFill>
          <a:ln>
            <a:noFill/>
          </a:ln>
        </p:spPr>
      </p:sp>
      <p:sp>
        <p:nvSpPr>
          <p:cNvPr id="629" name="Google Shape;629;p58"/>
          <p:cNvSpPr>
            <a:spLocks noGrp="1"/>
          </p:cNvSpPr>
          <p:nvPr>
            <p:ph type="pic" idx="3"/>
          </p:nvPr>
        </p:nvSpPr>
        <p:spPr>
          <a:xfrm>
            <a:off x="926943" y="3983546"/>
            <a:ext cx="5720700" cy="7128600"/>
          </a:xfrm>
          <a:prstGeom prst="rect">
            <a:avLst/>
          </a:prstGeom>
          <a:solidFill>
            <a:srgbClr val="E6E9EE"/>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630"/>
        <p:cNvGrpSpPr/>
        <p:nvPr/>
      </p:nvGrpSpPr>
      <p:grpSpPr>
        <a:xfrm>
          <a:off x="0" y="0"/>
          <a:ext cx="0" cy="0"/>
          <a:chOff x="0" y="0"/>
          <a:chExt cx="0" cy="0"/>
        </a:xfrm>
      </p:grpSpPr>
      <p:sp>
        <p:nvSpPr>
          <p:cNvPr id="631" name="Google Shape;631;p59"/>
          <p:cNvSpPr>
            <a:spLocks noGrp="1"/>
          </p:cNvSpPr>
          <p:nvPr>
            <p:ph type="pic" idx="2"/>
          </p:nvPr>
        </p:nvSpPr>
        <p:spPr>
          <a:xfrm>
            <a:off x="3119805" y="3442841"/>
            <a:ext cx="5889900" cy="3281400"/>
          </a:xfrm>
          <a:prstGeom prst="rect">
            <a:avLst/>
          </a:prstGeom>
          <a:solidFill>
            <a:srgbClr val="E6E9EE"/>
          </a:solidFill>
          <a:ln>
            <a:noFill/>
          </a:ln>
        </p:spPr>
      </p:sp>
      <p:sp>
        <p:nvSpPr>
          <p:cNvPr id="632" name="Google Shape;632;p59"/>
          <p:cNvSpPr>
            <a:spLocks noGrp="1"/>
          </p:cNvSpPr>
          <p:nvPr>
            <p:ph type="pic" idx="3"/>
          </p:nvPr>
        </p:nvSpPr>
        <p:spPr>
          <a:xfrm>
            <a:off x="9700958" y="3442841"/>
            <a:ext cx="5889900" cy="3281400"/>
          </a:xfrm>
          <a:prstGeom prst="rect">
            <a:avLst/>
          </a:prstGeom>
          <a:solidFill>
            <a:srgbClr val="E6E9EE"/>
          </a:solidFill>
          <a:ln>
            <a:noFill/>
          </a:ln>
        </p:spPr>
      </p:sp>
      <p:sp>
        <p:nvSpPr>
          <p:cNvPr id="633" name="Google Shape;633;p59"/>
          <p:cNvSpPr>
            <a:spLocks noGrp="1"/>
          </p:cNvSpPr>
          <p:nvPr>
            <p:ph type="pic" idx="4"/>
          </p:nvPr>
        </p:nvSpPr>
        <p:spPr>
          <a:xfrm>
            <a:off x="16282114" y="3442841"/>
            <a:ext cx="5889900" cy="32814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p:tgtEl>
                                          <p:spTgt spid="631"/>
                                        </p:tgtEl>
                                        <p:attrNameLst>
                                          <p:attrName>ppt_w</p:attrName>
                                        </p:attrNameLst>
                                      </p:cBhvr>
                                      <p:tavLst>
                                        <p:tav tm="0">
                                          <p:val>
                                            <p:strVal val="0"/>
                                          </p:val>
                                        </p:tav>
                                        <p:tav tm="100000">
                                          <p:val>
                                            <p:strVal val="#ppt_w"/>
                                          </p:val>
                                        </p:tav>
                                      </p:tavLst>
                                    </p:anim>
                                    <p:anim calcmode="lin" valueType="num">
                                      <p:cBhvr additive="base">
                                        <p:cTn id="8" dur="500"/>
                                        <p:tgtEl>
                                          <p:spTgt spid="63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32"/>
                                        </p:tgtEl>
                                        <p:attrNameLst>
                                          <p:attrName>style.visibility</p:attrName>
                                        </p:attrNameLst>
                                      </p:cBhvr>
                                      <p:to>
                                        <p:strVal val="visible"/>
                                      </p:to>
                                    </p:set>
                                    <p:anim calcmode="lin" valueType="num">
                                      <p:cBhvr additive="base">
                                        <p:cTn id="11" dur="500"/>
                                        <p:tgtEl>
                                          <p:spTgt spid="632"/>
                                        </p:tgtEl>
                                        <p:attrNameLst>
                                          <p:attrName>ppt_w</p:attrName>
                                        </p:attrNameLst>
                                      </p:cBhvr>
                                      <p:tavLst>
                                        <p:tav tm="0">
                                          <p:val>
                                            <p:strVal val="0"/>
                                          </p:val>
                                        </p:tav>
                                        <p:tav tm="100000">
                                          <p:val>
                                            <p:strVal val="#ppt_w"/>
                                          </p:val>
                                        </p:tav>
                                      </p:tavLst>
                                    </p:anim>
                                    <p:anim calcmode="lin" valueType="num">
                                      <p:cBhvr additive="base">
                                        <p:cTn id="12" dur="500"/>
                                        <p:tgtEl>
                                          <p:spTgt spid="632"/>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33"/>
                                        </p:tgtEl>
                                        <p:attrNameLst>
                                          <p:attrName>style.visibility</p:attrName>
                                        </p:attrNameLst>
                                      </p:cBhvr>
                                      <p:to>
                                        <p:strVal val="visible"/>
                                      </p:to>
                                    </p:set>
                                    <p:anim calcmode="lin" valueType="num">
                                      <p:cBhvr additive="base">
                                        <p:cTn id="15" dur="500"/>
                                        <p:tgtEl>
                                          <p:spTgt spid="633"/>
                                        </p:tgtEl>
                                        <p:attrNameLst>
                                          <p:attrName>ppt_w</p:attrName>
                                        </p:attrNameLst>
                                      </p:cBhvr>
                                      <p:tavLst>
                                        <p:tav tm="0">
                                          <p:val>
                                            <p:strVal val="0"/>
                                          </p:val>
                                        </p:tav>
                                        <p:tav tm="100000">
                                          <p:val>
                                            <p:strVal val="#ppt_w"/>
                                          </p:val>
                                        </p:tav>
                                      </p:tavLst>
                                    </p:anim>
                                    <p:anim calcmode="lin" valueType="num">
                                      <p:cBhvr additive="base">
                                        <p:cTn id="16" dur="500"/>
                                        <p:tgtEl>
                                          <p:spTgt spid="6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34"/>
        <p:cNvGrpSpPr/>
        <p:nvPr/>
      </p:nvGrpSpPr>
      <p:grpSpPr>
        <a:xfrm>
          <a:off x="0" y="0"/>
          <a:ext cx="0" cy="0"/>
          <a:chOff x="0" y="0"/>
          <a:chExt cx="0" cy="0"/>
        </a:xfrm>
      </p:grpSpPr>
      <p:sp>
        <p:nvSpPr>
          <p:cNvPr id="635" name="Google Shape;635;p60"/>
          <p:cNvSpPr>
            <a:spLocks noGrp="1"/>
          </p:cNvSpPr>
          <p:nvPr>
            <p:ph type="pic" idx="2"/>
          </p:nvPr>
        </p:nvSpPr>
        <p:spPr>
          <a:xfrm>
            <a:off x="672376" y="2962997"/>
            <a:ext cx="4449600" cy="3761100"/>
          </a:xfrm>
          <a:prstGeom prst="rect">
            <a:avLst/>
          </a:prstGeom>
          <a:solidFill>
            <a:srgbClr val="E6E9EE"/>
          </a:solidFill>
          <a:ln>
            <a:noFill/>
          </a:ln>
        </p:spPr>
      </p:sp>
      <p:sp>
        <p:nvSpPr>
          <p:cNvPr id="636" name="Google Shape;636;p60"/>
          <p:cNvSpPr>
            <a:spLocks noGrp="1"/>
          </p:cNvSpPr>
          <p:nvPr>
            <p:ph type="pic" idx="3"/>
          </p:nvPr>
        </p:nvSpPr>
        <p:spPr>
          <a:xfrm>
            <a:off x="5320576" y="2962997"/>
            <a:ext cx="4449600" cy="3761100"/>
          </a:xfrm>
          <a:prstGeom prst="rect">
            <a:avLst/>
          </a:prstGeom>
          <a:solidFill>
            <a:srgbClr val="E6E9EE"/>
          </a:solidFill>
          <a:ln>
            <a:noFill/>
          </a:ln>
        </p:spPr>
      </p:sp>
      <p:sp>
        <p:nvSpPr>
          <p:cNvPr id="637" name="Google Shape;637;p60"/>
          <p:cNvSpPr>
            <a:spLocks noGrp="1"/>
          </p:cNvSpPr>
          <p:nvPr>
            <p:ph type="pic" idx="4"/>
          </p:nvPr>
        </p:nvSpPr>
        <p:spPr>
          <a:xfrm>
            <a:off x="9968776" y="2962997"/>
            <a:ext cx="4449600" cy="3761100"/>
          </a:xfrm>
          <a:prstGeom prst="rect">
            <a:avLst/>
          </a:prstGeom>
          <a:solidFill>
            <a:srgbClr val="E6E9EE"/>
          </a:solidFill>
          <a:ln>
            <a:noFill/>
          </a:ln>
        </p:spPr>
      </p:sp>
      <p:sp>
        <p:nvSpPr>
          <p:cNvPr id="638" name="Google Shape;638;p60"/>
          <p:cNvSpPr>
            <a:spLocks noGrp="1"/>
          </p:cNvSpPr>
          <p:nvPr>
            <p:ph type="pic" idx="5"/>
          </p:nvPr>
        </p:nvSpPr>
        <p:spPr>
          <a:xfrm>
            <a:off x="14616977" y="2962997"/>
            <a:ext cx="4449600" cy="3761100"/>
          </a:xfrm>
          <a:prstGeom prst="rect">
            <a:avLst/>
          </a:prstGeom>
          <a:solidFill>
            <a:srgbClr val="E6E9EE"/>
          </a:solidFill>
          <a:ln>
            <a:noFill/>
          </a:ln>
        </p:spPr>
      </p:sp>
      <p:sp>
        <p:nvSpPr>
          <p:cNvPr id="639" name="Google Shape;639;p60"/>
          <p:cNvSpPr>
            <a:spLocks noGrp="1"/>
          </p:cNvSpPr>
          <p:nvPr>
            <p:ph type="pic" idx="6"/>
          </p:nvPr>
        </p:nvSpPr>
        <p:spPr>
          <a:xfrm>
            <a:off x="19265175" y="2962997"/>
            <a:ext cx="4449600" cy="37611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35"/>
                                        </p:tgtEl>
                                        <p:attrNameLst>
                                          <p:attrName>style.visibility</p:attrName>
                                        </p:attrNameLst>
                                      </p:cBhvr>
                                      <p:to>
                                        <p:strVal val="visible"/>
                                      </p:to>
                                    </p:set>
                                    <p:anim calcmode="lin" valueType="num">
                                      <p:cBhvr additive="base">
                                        <p:cTn id="7" dur="500"/>
                                        <p:tgtEl>
                                          <p:spTgt spid="635"/>
                                        </p:tgtEl>
                                        <p:attrNameLst>
                                          <p:attrName>ppt_w</p:attrName>
                                        </p:attrNameLst>
                                      </p:cBhvr>
                                      <p:tavLst>
                                        <p:tav tm="0">
                                          <p:val>
                                            <p:strVal val="0"/>
                                          </p:val>
                                        </p:tav>
                                        <p:tav tm="100000">
                                          <p:val>
                                            <p:strVal val="#ppt_w"/>
                                          </p:val>
                                        </p:tav>
                                      </p:tavLst>
                                    </p:anim>
                                    <p:anim calcmode="lin" valueType="num">
                                      <p:cBhvr additive="base">
                                        <p:cTn id="8" dur="500"/>
                                        <p:tgtEl>
                                          <p:spTgt spid="63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36"/>
                                        </p:tgtEl>
                                        <p:attrNameLst>
                                          <p:attrName>style.visibility</p:attrName>
                                        </p:attrNameLst>
                                      </p:cBhvr>
                                      <p:to>
                                        <p:strVal val="visible"/>
                                      </p:to>
                                    </p:set>
                                    <p:anim calcmode="lin" valueType="num">
                                      <p:cBhvr additive="base">
                                        <p:cTn id="11" dur="500"/>
                                        <p:tgtEl>
                                          <p:spTgt spid="636"/>
                                        </p:tgtEl>
                                        <p:attrNameLst>
                                          <p:attrName>ppt_w</p:attrName>
                                        </p:attrNameLst>
                                      </p:cBhvr>
                                      <p:tavLst>
                                        <p:tav tm="0">
                                          <p:val>
                                            <p:strVal val="0"/>
                                          </p:val>
                                        </p:tav>
                                        <p:tav tm="100000">
                                          <p:val>
                                            <p:strVal val="#ppt_w"/>
                                          </p:val>
                                        </p:tav>
                                      </p:tavLst>
                                    </p:anim>
                                    <p:anim calcmode="lin" valueType="num">
                                      <p:cBhvr additive="base">
                                        <p:cTn id="12" dur="500"/>
                                        <p:tgtEl>
                                          <p:spTgt spid="63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37"/>
                                        </p:tgtEl>
                                        <p:attrNameLst>
                                          <p:attrName>style.visibility</p:attrName>
                                        </p:attrNameLst>
                                      </p:cBhvr>
                                      <p:to>
                                        <p:strVal val="visible"/>
                                      </p:to>
                                    </p:set>
                                    <p:anim calcmode="lin" valueType="num">
                                      <p:cBhvr additive="base">
                                        <p:cTn id="15" dur="500"/>
                                        <p:tgtEl>
                                          <p:spTgt spid="637"/>
                                        </p:tgtEl>
                                        <p:attrNameLst>
                                          <p:attrName>ppt_w</p:attrName>
                                        </p:attrNameLst>
                                      </p:cBhvr>
                                      <p:tavLst>
                                        <p:tav tm="0">
                                          <p:val>
                                            <p:strVal val="0"/>
                                          </p:val>
                                        </p:tav>
                                        <p:tav tm="100000">
                                          <p:val>
                                            <p:strVal val="#ppt_w"/>
                                          </p:val>
                                        </p:tav>
                                      </p:tavLst>
                                    </p:anim>
                                    <p:anim calcmode="lin" valueType="num">
                                      <p:cBhvr additive="base">
                                        <p:cTn id="16" dur="500"/>
                                        <p:tgtEl>
                                          <p:spTgt spid="63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638"/>
                                        </p:tgtEl>
                                        <p:attrNameLst>
                                          <p:attrName>style.visibility</p:attrName>
                                        </p:attrNameLst>
                                      </p:cBhvr>
                                      <p:to>
                                        <p:strVal val="visible"/>
                                      </p:to>
                                    </p:set>
                                    <p:anim calcmode="lin" valueType="num">
                                      <p:cBhvr additive="base">
                                        <p:cTn id="19" dur="500"/>
                                        <p:tgtEl>
                                          <p:spTgt spid="638"/>
                                        </p:tgtEl>
                                        <p:attrNameLst>
                                          <p:attrName>ppt_w</p:attrName>
                                        </p:attrNameLst>
                                      </p:cBhvr>
                                      <p:tavLst>
                                        <p:tav tm="0">
                                          <p:val>
                                            <p:strVal val="0"/>
                                          </p:val>
                                        </p:tav>
                                        <p:tav tm="100000">
                                          <p:val>
                                            <p:strVal val="#ppt_w"/>
                                          </p:val>
                                        </p:tav>
                                      </p:tavLst>
                                    </p:anim>
                                    <p:anim calcmode="lin" valueType="num">
                                      <p:cBhvr additive="base">
                                        <p:cTn id="20" dur="500"/>
                                        <p:tgtEl>
                                          <p:spTgt spid="638"/>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400"/>
                                  </p:stCondLst>
                                  <p:childTnLst>
                                    <p:set>
                                      <p:cBhvr>
                                        <p:cTn id="22" dur="1" fill="hold">
                                          <p:stCondLst>
                                            <p:cond delay="0"/>
                                          </p:stCondLst>
                                        </p:cTn>
                                        <p:tgtEl>
                                          <p:spTgt spid="639"/>
                                        </p:tgtEl>
                                        <p:attrNameLst>
                                          <p:attrName>style.visibility</p:attrName>
                                        </p:attrNameLst>
                                      </p:cBhvr>
                                      <p:to>
                                        <p:strVal val="visible"/>
                                      </p:to>
                                    </p:set>
                                    <p:anim calcmode="lin" valueType="num">
                                      <p:cBhvr additive="base">
                                        <p:cTn id="23" dur="500"/>
                                        <p:tgtEl>
                                          <p:spTgt spid="639"/>
                                        </p:tgtEl>
                                        <p:attrNameLst>
                                          <p:attrName>ppt_w</p:attrName>
                                        </p:attrNameLst>
                                      </p:cBhvr>
                                      <p:tavLst>
                                        <p:tav tm="0">
                                          <p:val>
                                            <p:strVal val="0"/>
                                          </p:val>
                                        </p:tav>
                                        <p:tav tm="100000">
                                          <p:val>
                                            <p:strVal val="#ppt_w"/>
                                          </p:val>
                                        </p:tav>
                                      </p:tavLst>
                                    </p:anim>
                                    <p:anim calcmode="lin" valueType="num">
                                      <p:cBhvr additive="base">
                                        <p:cTn id="24" dur="500"/>
                                        <p:tgtEl>
                                          <p:spTgt spid="63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640"/>
        <p:cNvGrpSpPr/>
        <p:nvPr/>
      </p:nvGrpSpPr>
      <p:grpSpPr>
        <a:xfrm>
          <a:off x="0" y="0"/>
          <a:ext cx="0" cy="0"/>
          <a:chOff x="0" y="0"/>
          <a:chExt cx="0" cy="0"/>
        </a:xfrm>
      </p:grpSpPr>
      <p:sp>
        <p:nvSpPr>
          <p:cNvPr id="641" name="Google Shape;641;p61"/>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42" name="Google Shape;642;p61"/>
          <p:cNvSpPr>
            <a:spLocks noGrp="1"/>
          </p:cNvSpPr>
          <p:nvPr>
            <p:ph type="pic" idx="3"/>
          </p:nvPr>
        </p:nvSpPr>
        <p:spPr>
          <a:xfrm>
            <a:off x="12952785" y="3334578"/>
            <a:ext cx="3656400" cy="3657000"/>
          </a:xfrm>
          <a:prstGeom prst="rect">
            <a:avLst/>
          </a:prstGeom>
          <a:solidFill>
            <a:srgbClr val="C1C9D5"/>
          </a:solidFill>
          <a:ln>
            <a:noFill/>
          </a:ln>
          <a:effectLst>
            <a:outerShdw dist="139700" dir="10800000" sx="99000" sy="99000" algn="r" rotWithShape="0">
              <a:schemeClr val="accent4"/>
            </a:outerShdw>
          </a:effectLst>
        </p:spPr>
      </p:sp>
      <p:sp>
        <p:nvSpPr>
          <p:cNvPr id="643" name="Google Shape;643;p61"/>
          <p:cNvSpPr>
            <a:spLocks noGrp="1"/>
          </p:cNvSpPr>
          <p:nvPr>
            <p:ph type="pic" idx="4"/>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
        <p:nvSpPr>
          <p:cNvPr id="644" name="Google Shape;644;p61"/>
          <p:cNvSpPr>
            <a:spLocks noGrp="1"/>
          </p:cNvSpPr>
          <p:nvPr>
            <p:ph type="pic" idx="5"/>
          </p:nvPr>
        </p:nvSpPr>
        <p:spPr>
          <a:xfrm>
            <a:off x="12952785" y="8211938"/>
            <a:ext cx="3656400" cy="3657000"/>
          </a:xfrm>
          <a:prstGeom prst="rect">
            <a:avLst/>
          </a:prstGeom>
          <a:solidFill>
            <a:srgbClr val="C1C9D5"/>
          </a:solidFill>
          <a:ln>
            <a:noFill/>
          </a:ln>
          <a:effectLst>
            <a:outerShdw dist="139700" dir="10800000" sx="99000" sy="99000" algn="r" rotWithShape="0">
              <a:srgbClr val="1D222B"/>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oto Layout: 02">
  <p:cSld name="Photo Layout: 02">
    <p:spTree>
      <p:nvGrpSpPr>
        <p:cNvPr id="1" name="Shape 228"/>
        <p:cNvGrpSpPr/>
        <p:nvPr/>
      </p:nvGrpSpPr>
      <p:grpSpPr>
        <a:xfrm>
          <a:off x="0" y="0"/>
          <a:ext cx="0" cy="0"/>
          <a:chOff x="0" y="0"/>
          <a:chExt cx="0" cy="0"/>
        </a:xfrm>
      </p:grpSpPr>
      <p:sp>
        <p:nvSpPr>
          <p:cNvPr id="229" name="Google Shape;229;p8"/>
          <p:cNvSpPr>
            <a:spLocks noGrp="1"/>
          </p:cNvSpPr>
          <p:nvPr>
            <p:ph type="pic" idx="2"/>
          </p:nvPr>
        </p:nvSpPr>
        <p:spPr>
          <a:xfrm>
            <a:off x="3428264" y="3042405"/>
            <a:ext cx="5578500" cy="5578500"/>
          </a:xfrm>
          <a:prstGeom prst="diamond">
            <a:avLst/>
          </a:prstGeom>
          <a:solidFill>
            <a:srgbClr val="F2F2F2">
              <a:alpha val="48627"/>
            </a:srgbClr>
          </a:solidFill>
          <a:ln>
            <a:noFill/>
          </a:ln>
        </p:spPr>
      </p:sp>
      <p:sp>
        <p:nvSpPr>
          <p:cNvPr id="230" name="Google Shape;230;p8"/>
          <p:cNvSpPr>
            <a:spLocks noGrp="1"/>
          </p:cNvSpPr>
          <p:nvPr>
            <p:ph type="pic" idx="3"/>
          </p:nvPr>
        </p:nvSpPr>
        <p:spPr>
          <a:xfrm>
            <a:off x="8992273" y="2640023"/>
            <a:ext cx="6383100" cy="6383100"/>
          </a:xfrm>
          <a:prstGeom prst="diamond">
            <a:avLst/>
          </a:prstGeom>
          <a:solidFill>
            <a:srgbClr val="F2F2F2">
              <a:alpha val="48627"/>
            </a:srgbClr>
          </a:solidFill>
          <a:ln>
            <a:noFill/>
          </a:ln>
        </p:spPr>
      </p:sp>
      <p:sp>
        <p:nvSpPr>
          <p:cNvPr id="231" name="Google Shape;231;p8"/>
          <p:cNvSpPr>
            <a:spLocks noGrp="1"/>
          </p:cNvSpPr>
          <p:nvPr>
            <p:ph type="pic" idx="4"/>
          </p:nvPr>
        </p:nvSpPr>
        <p:spPr>
          <a:xfrm>
            <a:off x="15372057" y="3071519"/>
            <a:ext cx="5523600" cy="5523600"/>
          </a:xfrm>
          <a:prstGeom prst="diamond">
            <a:avLst/>
          </a:prstGeom>
          <a:solidFill>
            <a:srgbClr val="F2F2F2">
              <a:alpha val="48627"/>
            </a:srgbClr>
          </a:solidFill>
          <a:ln>
            <a:noFill/>
          </a:ln>
        </p:spPr>
      </p:sp>
      <p:sp>
        <p:nvSpPr>
          <p:cNvPr id="232" name="Google Shape;232;p8"/>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250"/>
                                        <p:tgtEl>
                                          <p:spTgt spid="229"/>
                                        </p:tgtEl>
                                      </p:cBhvr>
                                    </p:animEffect>
                                  </p:childTnLst>
                                </p:cTn>
                              </p:par>
                              <p:par>
                                <p:cTn id="8" presetID="10" presetClass="entr" presetSubtype="0" fill="hold" nodeType="withEffect">
                                  <p:stCondLst>
                                    <p:cond delay="100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250"/>
                                        <p:tgtEl>
                                          <p:spTgt spid="230"/>
                                        </p:tgtEl>
                                      </p:cBhvr>
                                    </p:animEffect>
                                  </p:childTnLst>
                                </p:cTn>
                              </p:par>
                              <p:par>
                                <p:cTn id="11" presetID="10" presetClass="entr" presetSubtype="0" fill="hold" nodeType="withEffect">
                                  <p:stCondLst>
                                    <p:cond delay="1250"/>
                                  </p:stCondLst>
                                  <p:childTnLst>
                                    <p:set>
                                      <p:cBhvr>
                                        <p:cTn id="12" dur="1" fill="hold">
                                          <p:stCondLst>
                                            <p:cond delay="0"/>
                                          </p:stCondLst>
                                        </p:cTn>
                                        <p:tgtEl>
                                          <p:spTgt spid="231"/>
                                        </p:tgtEl>
                                        <p:attrNameLst>
                                          <p:attrName>style.visibility</p:attrName>
                                        </p:attrNameLst>
                                      </p:cBhvr>
                                      <p:to>
                                        <p:strVal val="visible"/>
                                      </p:to>
                                    </p:set>
                                    <p:animEffect transition="in" filter="fade">
                                      <p:cBhvr>
                                        <p:cTn id="13" dur="25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45"/>
        <p:cNvGrpSpPr/>
        <p:nvPr/>
      </p:nvGrpSpPr>
      <p:grpSpPr>
        <a:xfrm>
          <a:off x="0" y="0"/>
          <a:ext cx="0" cy="0"/>
          <a:chOff x="0" y="0"/>
          <a:chExt cx="0" cy="0"/>
        </a:xfrm>
      </p:grpSpPr>
      <p:sp>
        <p:nvSpPr>
          <p:cNvPr id="646" name="Google Shape;646;p62"/>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47" name="Google Shape;647;p62"/>
          <p:cNvSpPr>
            <a:spLocks noGrp="1"/>
          </p:cNvSpPr>
          <p:nvPr>
            <p:ph type="pic" idx="3"/>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48"/>
        <p:cNvGrpSpPr/>
        <p:nvPr/>
      </p:nvGrpSpPr>
      <p:grpSpPr>
        <a:xfrm>
          <a:off x="0" y="0"/>
          <a:ext cx="0" cy="0"/>
          <a:chOff x="0" y="0"/>
          <a:chExt cx="0" cy="0"/>
        </a:xfrm>
      </p:grpSpPr>
      <p:sp>
        <p:nvSpPr>
          <p:cNvPr id="649" name="Google Shape;649;p63"/>
          <p:cNvSpPr>
            <a:spLocks noGrp="1"/>
          </p:cNvSpPr>
          <p:nvPr>
            <p:ph type="pic" idx="2"/>
          </p:nvPr>
        </p:nvSpPr>
        <p:spPr>
          <a:xfrm>
            <a:off x="2201861" y="3829489"/>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0" name="Google Shape;650;p63"/>
          <p:cNvSpPr>
            <a:spLocks noGrp="1"/>
          </p:cNvSpPr>
          <p:nvPr>
            <p:ph type="pic" idx="3"/>
          </p:nvPr>
        </p:nvSpPr>
        <p:spPr>
          <a:xfrm>
            <a:off x="8859836" y="3829489"/>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1" name="Google Shape;651;p63"/>
          <p:cNvSpPr>
            <a:spLocks noGrp="1"/>
          </p:cNvSpPr>
          <p:nvPr>
            <p:ph type="pic" idx="4"/>
          </p:nvPr>
        </p:nvSpPr>
        <p:spPr>
          <a:xfrm>
            <a:off x="15517811" y="3829489"/>
            <a:ext cx="1905000" cy="1905300"/>
          </a:xfrm>
          <a:prstGeom prst="rect">
            <a:avLst/>
          </a:prstGeom>
          <a:solidFill>
            <a:srgbClr val="C1C9D5"/>
          </a:solidFill>
          <a:ln>
            <a:noFill/>
          </a:ln>
          <a:effectLst>
            <a:outerShdw dist="88900" dir="10800000" sx="99000" sy="99000" algn="r" rotWithShape="0">
              <a:schemeClr val="dk2"/>
            </a:outerShdw>
          </a:effectLst>
        </p:spPr>
      </p:sp>
      <p:sp>
        <p:nvSpPr>
          <p:cNvPr id="652" name="Google Shape;652;p63"/>
          <p:cNvSpPr>
            <a:spLocks noGrp="1"/>
          </p:cNvSpPr>
          <p:nvPr>
            <p:ph type="pic" idx="5"/>
          </p:nvPr>
        </p:nvSpPr>
        <p:spPr>
          <a:xfrm>
            <a:off x="2201861" y="652537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3" name="Google Shape;653;p63"/>
          <p:cNvSpPr>
            <a:spLocks noGrp="1"/>
          </p:cNvSpPr>
          <p:nvPr>
            <p:ph type="pic" idx="6"/>
          </p:nvPr>
        </p:nvSpPr>
        <p:spPr>
          <a:xfrm>
            <a:off x="8859836" y="652537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4" name="Google Shape;654;p63"/>
          <p:cNvSpPr>
            <a:spLocks noGrp="1"/>
          </p:cNvSpPr>
          <p:nvPr>
            <p:ph type="pic" idx="7"/>
          </p:nvPr>
        </p:nvSpPr>
        <p:spPr>
          <a:xfrm>
            <a:off x="15517811" y="6525373"/>
            <a:ext cx="1905000" cy="1905300"/>
          </a:xfrm>
          <a:prstGeom prst="rect">
            <a:avLst/>
          </a:prstGeom>
          <a:solidFill>
            <a:srgbClr val="C1C9D5"/>
          </a:solidFill>
          <a:ln>
            <a:noFill/>
          </a:ln>
          <a:effectLst>
            <a:outerShdw dist="88900" dir="10800000" sx="99000" sy="99000" algn="r" rotWithShape="0">
              <a:schemeClr val="dk2"/>
            </a:outerShdw>
          </a:effectLst>
        </p:spPr>
      </p:sp>
      <p:sp>
        <p:nvSpPr>
          <p:cNvPr id="655" name="Google Shape;655;p63"/>
          <p:cNvSpPr>
            <a:spLocks noGrp="1"/>
          </p:cNvSpPr>
          <p:nvPr>
            <p:ph type="pic" idx="8"/>
          </p:nvPr>
        </p:nvSpPr>
        <p:spPr>
          <a:xfrm>
            <a:off x="2201861" y="9221258"/>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6" name="Google Shape;656;p63"/>
          <p:cNvSpPr>
            <a:spLocks noGrp="1"/>
          </p:cNvSpPr>
          <p:nvPr>
            <p:ph type="pic" idx="9"/>
          </p:nvPr>
        </p:nvSpPr>
        <p:spPr>
          <a:xfrm>
            <a:off x="8859836" y="9221258"/>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7" name="Google Shape;657;p63"/>
          <p:cNvSpPr>
            <a:spLocks noGrp="1"/>
          </p:cNvSpPr>
          <p:nvPr>
            <p:ph type="pic" idx="13"/>
          </p:nvPr>
        </p:nvSpPr>
        <p:spPr>
          <a:xfrm>
            <a:off x="15517811" y="9221258"/>
            <a:ext cx="1905000" cy="1905300"/>
          </a:xfrm>
          <a:prstGeom prst="rect">
            <a:avLst/>
          </a:prstGeom>
          <a:solidFill>
            <a:srgbClr val="C1C9D5"/>
          </a:solidFill>
          <a:ln>
            <a:noFill/>
          </a:ln>
          <a:effectLst>
            <a:outerShdw dist="88900" dir="10800000" sx="99000" sy="99000" algn="r" rotWithShape="0">
              <a:schemeClr val="dk2"/>
            </a:outerShdw>
          </a:effectLst>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58"/>
        <p:cNvGrpSpPr/>
        <p:nvPr/>
      </p:nvGrpSpPr>
      <p:grpSpPr>
        <a:xfrm>
          <a:off x="0" y="0"/>
          <a:ext cx="0" cy="0"/>
          <a:chOff x="0" y="0"/>
          <a:chExt cx="0" cy="0"/>
        </a:xfrm>
      </p:grpSpPr>
      <p:sp>
        <p:nvSpPr>
          <p:cNvPr id="659" name="Google Shape;659;p64"/>
          <p:cNvSpPr>
            <a:spLocks noGrp="1"/>
          </p:cNvSpPr>
          <p:nvPr>
            <p:ph type="pic" idx="2"/>
          </p:nvPr>
        </p:nvSpPr>
        <p:spPr>
          <a:xfrm>
            <a:off x="1026317" y="3764711"/>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60" name="Google Shape;660;p64"/>
          <p:cNvSpPr>
            <a:spLocks noGrp="1"/>
          </p:cNvSpPr>
          <p:nvPr>
            <p:ph type="pic" idx="3"/>
          </p:nvPr>
        </p:nvSpPr>
        <p:spPr>
          <a:xfrm>
            <a:off x="6684167" y="3764711"/>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61" name="Google Shape;661;p64"/>
          <p:cNvSpPr>
            <a:spLocks noGrp="1"/>
          </p:cNvSpPr>
          <p:nvPr>
            <p:ph type="pic" idx="4"/>
          </p:nvPr>
        </p:nvSpPr>
        <p:spPr>
          <a:xfrm>
            <a:off x="12342017" y="3764711"/>
            <a:ext cx="1905000" cy="1905300"/>
          </a:xfrm>
          <a:prstGeom prst="rect">
            <a:avLst/>
          </a:prstGeom>
          <a:solidFill>
            <a:srgbClr val="C1C9D5"/>
          </a:solidFill>
          <a:ln>
            <a:noFill/>
          </a:ln>
          <a:effectLst>
            <a:outerShdw dist="88900" dir="10800000" sx="99000" sy="99000" algn="r" rotWithShape="0">
              <a:schemeClr val="lt2"/>
            </a:outerShdw>
          </a:effectLst>
        </p:spPr>
      </p:sp>
      <p:sp>
        <p:nvSpPr>
          <p:cNvPr id="662" name="Google Shape;662;p64"/>
          <p:cNvSpPr>
            <a:spLocks noGrp="1"/>
          </p:cNvSpPr>
          <p:nvPr>
            <p:ph type="pic" idx="5"/>
          </p:nvPr>
        </p:nvSpPr>
        <p:spPr>
          <a:xfrm>
            <a:off x="17999867" y="3764711"/>
            <a:ext cx="1905000" cy="1905300"/>
          </a:xfrm>
          <a:prstGeom prst="rect">
            <a:avLst/>
          </a:prstGeom>
          <a:solidFill>
            <a:srgbClr val="C1C9D5"/>
          </a:solidFill>
          <a:ln>
            <a:noFill/>
          </a:ln>
          <a:effectLst>
            <a:outerShdw dist="88900" dir="10800000" sx="99000" sy="99000" algn="r" rotWithShape="0">
              <a:srgbClr val="1D222B"/>
            </a:outerShdw>
          </a:effectLst>
        </p:spPr>
      </p:sp>
      <p:sp>
        <p:nvSpPr>
          <p:cNvPr id="663" name="Google Shape;663;p64"/>
          <p:cNvSpPr>
            <a:spLocks noGrp="1"/>
          </p:cNvSpPr>
          <p:nvPr>
            <p:ph type="pic" idx="6"/>
          </p:nvPr>
        </p:nvSpPr>
        <p:spPr>
          <a:xfrm>
            <a:off x="1026317" y="6908322"/>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64" name="Google Shape;664;p64"/>
          <p:cNvSpPr>
            <a:spLocks noGrp="1"/>
          </p:cNvSpPr>
          <p:nvPr>
            <p:ph type="pic" idx="7"/>
          </p:nvPr>
        </p:nvSpPr>
        <p:spPr>
          <a:xfrm>
            <a:off x="6684167" y="6908322"/>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65" name="Google Shape;665;p64"/>
          <p:cNvSpPr>
            <a:spLocks noGrp="1"/>
          </p:cNvSpPr>
          <p:nvPr>
            <p:ph type="pic" idx="8"/>
          </p:nvPr>
        </p:nvSpPr>
        <p:spPr>
          <a:xfrm>
            <a:off x="12342017" y="6908322"/>
            <a:ext cx="1905000" cy="1905300"/>
          </a:xfrm>
          <a:prstGeom prst="rect">
            <a:avLst/>
          </a:prstGeom>
          <a:solidFill>
            <a:srgbClr val="C1C9D5"/>
          </a:solidFill>
          <a:ln>
            <a:noFill/>
          </a:ln>
          <a:effectLst>
            <a:outerShdw dist="88900" dir="10800000" sx="99000" sy="99000" algn="r" rotWithShape="0">
              <a:schemeClr val="lt2"/>
            </a:outerShdw>
          </a:effectLst>
        </p:spPr>
      </p:sp>
      <p:sp>
        <p:nvSpPr>
          <p:cNvPr id="666" name="Google Shape;666;p64"/>
          <p:cNvSpPr>
            <a:spLocks noGrp="1"/>
          </p:cNvSpPr>
          <p:nvPr>
            <p:ph type="pic" idx="9"/>
          </p:nvPr>
        </p:nvSpPr>
        <p:spPr>
          <a:xfrm>
            <a:off x="17999867" y="6908322"/>
            <a:ext cx="1905000" cy="1905300"/>
          </a:xfrm>
          <a:prstGeom prst="rect">
            <a:avLst/>
          </a:prstGeom>
          <a:solidFill>
            <a:srgbClr val="C1C9D5"/>
          </a:solidFill>
          <a:ln>
            <a:noFill/>
          </a:ln>
          <a:effectLst>
            <a:outerShdw dist="88900" dir="10800000" sx="99000" sy="99000" algn="r" rotWithShape="0">
              <a:srgbClr val="1D222B"/>
            </a:outerShdw>
          </a:effectLst>
        </p:spPr>
      </p:sp>
      <p:sp>
        <p:nvSpPr>
          <p:cNvPr id="667" name="Google Shape;667;p64"/>
          <p:cNvSpPr>
            <a:spLocks noGrp="1"/>
          </p:cNvSpPr>
          <p:nvPr>
            <p:ph type="pic" idx="13"/>
          </p:nvPr>
        </p:nvSpPr>
        <p:spPr>
          <a:xfrm>
            <a:off x="1026317" y="1005193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68" name="Google Shape;668;p64"/>
          <p:cNvSpPr>
            <a:spLocks noGrp="1"/>
          </p:cNvSpPr>
          <p:nvPr>
            <p:ph type="pic" idx="14"/>
          </p:nvPr>
        </p:nvSpPr>
        <p:spPr>
          <a:xfrm>
            <a:off x="6684167" y="1005193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69" name="Google Shape;669;p64"/>
          <p:cNvSpPr>
            <a:spLocks noGrp="1"/>
          </p:cNvSpPr>
          <p:nvPr>
            <p:ph type="pic" idx="15"/>
          </p:nvPr>
        </p:nvSpPr>
        <p:spPr>
          <a:xfrm>
            <a:off x="12342017" y="10051933"/>
            <a:ext cx="1905000" cy="1905300"/>
          </a:xfrm>
          <a:prstGeom prst="rect">
            <a:avLst/>
          </a:prstGeom>
          <a:solidFill>
            <a:srgbClr val="C1C9D5"/>
          </a:solidFill>
          <a:ln>
            <a:noFill/>
          </a:ln>
          <a:effectLst>
            <a:outerShdw dist="88900" dir="10800000" sx="99000" sy="99000" algn="r" rotWithShape="0">
              <a:schemeClr val="lt2"/>
            </a:outerShdw>
          </a:effectLst>
        </p:spPr>
      </p:sp>
      <p:sp>
        <p:nvSpPr>
          <p:cNvPr id="670" name="Google Shape;670;p64"/>
          <p:cNvSpPr>
            <a:spLocks noGrp="1"/>
          </p:cNvSpPr>
          <p:nvPr>
            <p:ph type="pic" idx="16"/>
          </p:nvPr>
        </p:nvSpPr>
        <p:spPr>
          <a:xfrm>
            <a:off x="17999867" y="10051933"/>
            <a:ext cx="1905000" cy="1905300"/>
          </a:xfrm>
          <a:prstGeom prst="rect">
            <a:avLst/>
          </a:prstGeom>
          <a:solidFill>
            <a:srgbClr val="C1C9D5"/>
          </a:solidFill>
          <a:ln>
            <a:noFill/>
          </a:ln>
          <a:effectLst>
            <a:outerShdw dist="88900" dir="10800000" sx="99000" sy="99000" algn="r" rotWithShape="0">
              <a:srgbClr val="1D222B"/>
            </a:outerShdw>
          </a:effectLst>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1"/>
        <p:cNvGrpSpPr/>
        <p:nvPr/>
      </p:nvGrpSpPr>
      <p:grpSpPr>
        <a:xfrm>
          <a:off x="0" y="0"/>
          <a:ext cx="0" cy="0"/>
          <a:chOff x="0" y="0"/>
          <a:chExt cx="0" cy="0"/>
        </a:xfrm>
      </p:grpSpPr>
      <p:sp>
        <p:nvSpPr>
          <p:cNvPr id="672" name="Google Shape;672;p65"/>
          <p:cNvSpPr txBox="1">
            <a:spLocks noGrp="1"/>
          </p:cNvSpPr>
          <p:nvPr>
            <p:ph type="ctrTitle"/>
          </p:nvPr>
        </p:nvSpPr>
        <p:spPr>
          <a:xfrm>
            <a:off x="3048397" y="2244984"/>
            <a:ext cx="18290400" cy="4775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2000"/>
              <a:buFont typeface="Montserrat"/>
              <a:buNone/>
              <a:defRPr sz="1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3" name="Google Shape;673;p65"/>
          <p:cNvSpPr txBox="1">
            <a:spLocks noGrp="1"/>
          </p:cNvSpPr>
          <p:nvPr>
            <p:ph type="subTitle" idx="1"/>
          </p:nvPr>
        </p:nvSpPr>
        <p:spPr>
          <a:xfrm>
            <a:off x="3048397" y="7204903"/>
            <a:ext cx="18290400" cy="3311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674" name="Google Shape;674;p65"/>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5" name="Google Shape;675;p65"/>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6" name="Google Shape;676;p65"/>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7"/>
        <p:cNvGrpSpPr/>
        <p:nvPr/>
      </p:nvGrpSpPr>
      <p:grpSpPr>
        <a:xfrm>
          <a:off x="0" y="0"/>
          <a:ext cx="0" cy="0"/>
          <a:chOff x="0" y="0"/>
          <a:chExt cx="0" cy="0"/>
        </a:xfrm>
      </p:grpSpPr>
      <p:sp>
        <p:nvSpPr>
          <p:cNvPr id="678" name="Google Shape;678;p66"/>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272E3A"/>
              </a:buClr>
              <a:buSzPts val="6400"/>
              <a:buFont typeface="Montserrat"/>
              <a:buNone/>
              <a:defRPr sz="6400">
                <a:solidFill>
                  <a:srgbClr val="272E3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7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Blank">
  <p:cSld name="32_Blank">
    <p:spTree>
      <p:nvGrpSpPr>
        <p:cNvPr id="1" name="Shape 233"/>
        <p:cNvGrpSpPr/>
        <p:nvPr/>
      </p:nvGrpSpPr>
      <p:grpSpPr>
        <a:xfrm>
          <a:off x="0" y="0"/>
          <a:ext cx="0" cy="0"/>
          <a:chOff x="0" y="0"/>
          <a:chExt cx="0" cy="0"/>
        </a:xfrm>
      </p:grpSpPr>
      <p:sp>
        <p:nvSpPr>
          <p:cNvPr id="234" name="Google Shape;234;p9"/>
          <p:cNvSpPr>
            <a:spLocks noGrp="1"/>
          </p:cNvSpPr>
          <p:nvPr>
            <p:ph type="pic" idx="2"/>
          </p:nvPr>
        </p:nvSpPr>
        <p:spPr>
          <a:xfrm>
            <a:off x="2773938" y="4061292"/>
            <a:ext cx="4029000" cy="4029300"/>
          </a:xfrm>
          <a:prstGeom prst="rect">
            <a:avLst/>
          </a:prstGeom>
          <a:solidFill>
            <a:srgbClr val="E1E9EA">
              <a:alpha val="68627"/>
            </a:srgbClr>
          </a:solidFill>
          <a:ln>
            <a:noFill/>
          </a:ln>
        </p:spPr>
      </p:sp>
      <p:sp>
        <p:nvSpPr>
          <p:cNvPr id="235" name="Google Shape;235;p9"/>
          <p:cNvSpPr>
            <a:spLocks noGrp="1"/>
          </p:cNvSpPr>
          <p:nvPr>
            <p:ph type="pic" idx="3"/>
          </p:nvPr>
        </p:nvSpPr>
        <p:spPr>
          <a:xfrm>
            <a:off x="7710693" y="4061292"/>
            <a:ext cx="4029000" cy="4029300"/>
          </a:xfrm>
          <a:prstGeom prst="rect">
            <a:avLst/>
          </a:prstGeom>
          <a:solidFill>
            <a:srgbClr val="E1E9EA">
              <a:alpha val="68627"/>
            </a:srgbClr>
          </a:solidFill>
          <a:ln>
            <a:noFill/>
          </a:ln>
        </p:spPr>
      </p:sp>
      <p:sp>
        <p:nvSpPr>
          <p:cNvPr id="236" name="Google Shape;236;p9"/>
          <p:cNvSpPr>
            <a:spLocks noGrp="1"/>
          </p:cNvSpPr>
          <p:nvPr>
            <p:ph type="pic" idx="4"/>
          </p:nvPr>
        </p:nvSpPr>
        <p:spPr>
          <a:xfrm>
            <a:off x="12647440" y="4061292"/>
            <a:ext cx="4029000" cy="4029300"/>
          </a:xfrm>
          <a:prstGeom prst="rect">
            <a:avLst/>
          </a:prstGeom>
          <a:solidFill>
            <a:srgbClr val="E1E9EA">
              <a:alpha val="68627"/>
            </a:srgbClr>
          </a:solidFill>
          <a:ln>
            <a:noFill/>
          </a:ln>
        </p:spPr>
      </p:sp>
      <p:sp>
        <p:nvSpPr>
          <p:cNvPr id="237" name="Google Shape;237;p9"/>
          <p:cNvSpPr>
            <a:spLocks noGrp="1"/>
          </p:cNvSpPr>
          <p:nvPr>
            <p:ph type="pic" idx="5"/>
          </p:nvPr>
        </p:nvSpPr>
        <p:spPr>
          <a:xfrm>
            <a:off x="17584168" y="4061292"/>
            <a:ext cx="4029000" cy="4029300"/>
          </a:xfrm>
          <a:prstGeom prst="rect">
            <a:avLst/>
          </a:prstGeom>
          <a:solidFill>
            <a:srgbClr val="E1E9EA">
              <a:alpha val="68627"/>
            </a:srgbClr>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Layout: 02">
  <p:cSld name="Team Layout: 02">
    <p:spTree>
      <p:nvGrpSpPr>
        <p:cNvPr id="1" name="Shape 238"/>
        <p:cNvGrpSpPr/>
        <p:nvPr/>
      </p:nvGrpSpPr>
      <p:grpSpPr>
        <a:xfrm>
          <a:off x="0" y="0"/>
          <a:ext cx="0" cy="0"/>
          <a:chOff x="0" y="0"/>
          <a:chExt cx="0" cy="0"/>
        </a:xfrm>
      </p:grpSpPr>
      <p:sp>
        <p:nvSpPr>
          <p:cNvPr id="239" name="Google Shape;239;p10"/>
          <p:cNvSpPr>
            <a:spLocks noGrp="1"/>
          </p:cNvSpPr>
          <p:nvPr>
            <p:ph type="pic" idx="2"/>
          </p:nvPr>
        </p:nvSpPr>
        <p:spPr>
          <a:xfrm>
            <a:off x="1047168" y="3069292"/>
            <a:ext cx="6657600" cy="5285700"/>
          </a:xfrm>
          <a:prstGeom prst="rect">
            <a:avLst/>
          </a:prstGeom>
          <a:solidFill>
            <a:srgbClr val="F2F2F2"/>
          </a:solidFill>
          <a:ln>
            <a:noFill/>
          </a:ln>
        </p:spPr>
      </p:sp>
      <p:sp>
        <p:nvSpPr>
          <p:cNvPr id="240" name="Google Shape;240;p10"/>
          <p:cNvSpPr>
            <a:spLocks noGrp="1"/>
          </p:cNvSpPr>
          <p:nvPr>
            <p:ph type="pic" idx="3"/>
          </p:nvPr>
        </p:nvSpPr>
        <p:spPr>
          <a:xfrm>
            <a:off x="8842575" y="3069292"/>
            <a:ext cx="6657600" cy="5285700"/>
          </a:xfrm>
          <a:prstGeom prst="rect">
            <a:avLst/>
          </a:prstGeom>
          <a:solidFill>
            <a:srgbClr val="F2F2F2"/>
          </a:solidFill>
          <a:ln>
            <a:noFill/>
          </a:ln>
        </p:spPr>
      </p:sp>
      <p:sp>
        <p:nvSpPr>
          <p:cNvPr id="241" name="Google Shape;241;p10"/>
          <p:cNvSpPr>
            <a:spLocks noGrp="1"/>
          </p:cNvSpPr>
          <p:nvPr>
            <p:ph type="pic" idx="4"/>
          </p:nvPr>
        </p:nvSpPr>
        <p:spPr>
          <a:xfrm>
            <a:off x="16670530" y="3069292"/>
            <a:ext cx="6657600" cy="5285700"/>
          </a:xfrm>
          <a:prstGeom prst="rect">
            <a:avLst/>
          </a:prstGeom>
          <a:solidFill>
            <a:srgbClr val="F2F2F2"/>
          </a:solidFill>
          <a:ln>
            <a:noFill/>
          </a:ln>
        </p:spPr>
      </p:sp>
      <p:sp>
        <p:nvSpPr>
          <p:cNvPr id="242" name="Google Shape;242;p10"/>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Layout: 03">
  <p:cSld name="Team Layout: 03">
    <p:spTree>
      <p:nvGrpSpPr>
        <p:cNvPr id="1" name="Shape 243"/>
        <p:cNvGrpSpPr/>
        <p:nvPr/>
      </p:nvGrpSpPr>
      <p:grpSpPr>
        <a:xfrm>
          <a:off x="0" y="0"/>
          <a:ext cx="0" cy="0"/>
          <a:chOff x="0" y="0"/>
          <a:chExt cx="0" cy="0"/>
        </a:xfrm>
      </p:grpSpPr>
      <p:sp>
        <p:nvSpPr>
          <p:cNvPr id="244" name="Google Shape;244;p11"/>
          <p:cNvSpPr>
            <a:spLocks noGrp="1"/>
          </p:cNvSpPr>
          <p:nvPr>
            <p:ph type="pic" idx="2"/>
          </p:nvPr>
        </p:nvSpPr>
        <p:spPr>
          <a:xfrm>
            <a:off x="0" y="5607"/>
            <a:ext cx="8121000" cy="13717500"/>
          </a:xfrm>
          <a:prstGeom prst="rect">
            <a:avLst/>
          </a:prstGeom>
          <a:solidFill>
            <a:srgbClr val="F2F2F2"/>
          </a:solidFill>
          <a:ln>
            <a:noFill/>
          </a:ln>
        </p:spPr>
      </p:sp>
      <p:sp>
        <p:nvSpPr>
          <p:cNvPr id="245" name="Google Shape;245;p11"/>
          <p:cNvSpPr>
            <a:spLocks noGrp="1"/>
          </p:cNvSpPr>
          <p:nvPr>
            <p:ph type="pic" idx="3"/>
          </p:nvPr>
        </p:nvSpPr>
        <p:spPr>
          <a:xfrm>
            <a:off x="8110758" y="6858787"/>
            <a:ext cx="8155500" cy="6864600"/>
          </a:xfrm>
          <a:prstGeom prst="rect">
            <a:avLst/>
          </a:prstGeom>
          <a:solidFill>
            <a:srgbClr val="F2F2F2"/>
          </a:solidFill>
          <a:ln>
            <a:noFill/>
          </a:ln>
        </p:spPr>
      </p:sp>
      <p:sp>
        <p:nvSpPr>
          <p:cNvPr id="246" name="Google Shape;246;p11"/>
          <p:cNvSpPr>
            <a:spLocks noGrp="1"/>
          </p:cNvSpPr>
          <p:nvPr>
            <p:ph type="pic" idx="4"/>
          </p:nvPr>
        </p:nvSpPr>
        <p:spPr>
          <a:xfrm>
            <a:off x="16266248" y="5610"/>
            <a:ext cx="8151300" cy="68532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9" Type="http://schemas.openxmlformats.org/officeDocument/2006/relationships/slideLayout" Target="../slideLayouts/slideLayout42.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42" Type="http://schemas.openxmlformats.org/officeDocument/2006/relationships/slideLayout" Target="../slideLayouts/slideLayout45.xml"/><Relationship Id="rId47" Type="http://schemas.openxmlformats.org/officeDocument/2006/relationships/slideLayout" Target="../slideLayouts/slideLayout50.xml"/><Relationship Id="rId50" Type="http://schemas.openxmlformats.org/officeDocument/2006/relationships/slideLayout" Target="../slideLayouts/slideLayout53.xml"/><Relationship Id="rId55" Type="http://schemas.openxmlformats.org/officeDocument/2006/relationships/slideLayout" Target="../slideLayouts/slideLayout58.xml"/><Relationship Id="rId63" Type="http://schemas.openxmlformats.org/officeDocument/2006/relationships/theme" Target="../theme/theme2.xml"/><Relationship Id="rId7" Type="http://schemas.openxmlformats.org/officeDocument/2006/relationships/slideLayout" Target="../slideLayouts/slideLayout1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9" Type="http://schemas.openxmlformats.org/officeDocument/2006/relationships/slideLayout" Target="../slideLayouts/slideLayout32.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slideLayout" Target="../slideLayouts/slideLayout40.xml"/><Relationship Id="rId40" Type="http://schemas.openxmlformats.org/officeDocument/2006/relationships/slideLayout" Target="../slideLayouts/slideLayout43.xml"/><Relationship Id="rId45" Type="http://schemas.openxmlformats.org/officeDocument/2006/relationships/slideLayout" Target="../slideLayouts/slideLayout48.xml"/><Relationship Id="rId53" Type="http://schemas.openxmlformats.org/officeDocument/2006/relationships/slideLayout" Target="../slideLayouts/slideLayout56.xml"/><Relationship Id="rId58" Type="http://schemas.openxmlformats.org/officeDocument/2006/relationships/slideLayout" Target="../slideLayouts/slideLayout61.xml"/><Relationship Id="rId5" Type="http://schemas.openxmlformats.org/officeDocument/2006/relationships/slideLayout" Target="../slideLayouts/slideLayout8.xml"/><Relationship Id="rId61" Type="http://schemas.openxmlformats.org/officeDocument/2006/relationships/slideLayout" Target="../slideLayouts/slideLayout64.xml"/><Relationship Id="rId19" Type="http://schemas.openxmlformats.org/officeDocument/2006/relationships/slideLayout" Target="../slideLayouts/slideLayout2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43" Type="http://schemas.openxmlformats.org/officeDocument/2006/relationships/slideLayout" Target="../slideLayouts/slideLayout46.xml"/><Relationship Id="rId48" Type="http://schemas.openxmlformats.org/officeDocument/2006/relationships/slideLayout" Target="../slideLayouts/slideLayout51.xml"/><Relationship Id="rId56" Type="http://schemas.openxmlformats.org/officeDocument/2006/relationships/slideLayout" Target="../slideLayouts/slideLayout59.xml"/><Relationship Id="rId8" Type="http://schemas.openxmlformats.org/officeDocument/2006/relationships/slideLayout" Target="../slideLayouts/slideLayout11.xml"/><Relationship Id="rId51" Type="http://schemas.openxmlformats.org/officeDocument/2006/relationships/slideLayout" Target="../slideLayouts/slideLayout54.xml"/><Relationship Id="rId3" Type="http://schemas.openxmlformats.org/officeDocument/2006/relationships/slideLayout" Target="../slideLayouts/slideLayout6.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slideLayout" Target="../slideLayouts/slideLayout41.xml"/><Relationship Id="rId46" Type="http://schemas.openxmlformats.org/officeDocument/2006/relationships/slideLayout" Target="../slideLayouts/slideLayout49.xml"/><Relationship Id="rId59" Type="http://schemas.openxmlformats.org/officeDocument/2006/relationships/slideLayout" Target="../slideLayouts/slideLayout62.xml"/><Relationship Id="rId20" Type="http://schemas.openxmlformats.org/officeDocument/2006/relationships/slideLayout" Target="../slideLayouts/slideLayout23.xml"/><Relationship Id="rId41" Type="http://schemas.openxmlformats.org/officeDocument/2006/relationships/slideLayout" Target="../slideLayouts/slideLayout44.xml"/><Relationship Id="rId54" Type="http://schemas.openxmlformats.org/officeDocument/2006/relationships/slideLayout" Target="../slideLayouts/slideLayout57.xml"/><Relationship Id="rId62" Type="http://schemas.openxmlformats.org/officeDocument/2006/relationships/slideLayout" Target="../slideLayouts/slideLayout65.xml"/><Relationship Id="rId1" Type="http://schemas.openxmlformats.org/officeDocument/2006/relationships/slideLayout" Target="../slideLayouts/slideLayout4.xml"/><Relationship Id="rId6" Type="http://schemas.openxmlformats.org/officeDocument/2006/relationships/slideLayout" Target="../slideLayouts/slideLayout9.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slideLayout" Target="../slideLayouts/slideLayout39.xml"/><Relationship Id="rId49" Type="http://schemas.openxmlformats.org/officeDocument/2006/relationships/slideLayout" Target="../slideLayouts/slideLayout52.xml"/><Relationship Id="rId57" Type="http://schemas.openxmlformats.org/officeDocument/2006/relationships/slideLayout" Target="../slideLayouts/slideLayout60.xml"/><Relationship Id="rId10" Type="http://schemas.openxmlformats.org/officeDocument/2006/relationships/slideLayout" Target="../slideLayouts/slideLayout13.xml"/><Relationship Id="rId31" Type="http://schemas.openxmlformats.org/officeDocument/2006/relationships/slideLayout" Target="../slideLayouts/slideLayout34.xml"/><Relationship Id="rId44" Type="http://schemas.openxmlformats.org/officeDocument/2006/relationships/slideLayout" Target="../slideLayouts/slideLayout47.xml"/><Relationship Id="rId52" Type="http://schemas.openxmlformats.org/officeDocument/2006/relationships/slideLayout" Target="../slideLayouts/slideLayout55.xml"/><Relationship Id="rId60" Type="http://schemas.openxmlformats.org/officeDocument/2006/relationships/slideLayout" Target="../slideLayouts/slideLayout6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Montserrat"/>
              <a:buNone/>
              <a:defRPr sz="88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0" name="Google Shape;120;p5"/>
          <p:cNvSpPr txBox="1">
            <a:spLocks noGrp="1"/>
          </p:cNvSpPr>
          <p:nvPr>
            <p:ph type="body" idx="1"/>
          </p:nvPr>
        </p:nvSpPr>
        <p:spPr>
          <a:xfrm>
            <a:off x="1676618" y="3651669"/>
            <a:ext cx="21033900" cy="8703600"/>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Montserrat Light"/>
                <a:ea typeface="Montserrat Light"/>
                <a:cs typeface="Montserrat Light"/>
                <a:sym typeface="Montserrat Light"/>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Montserrat Light"/>
                <a:ea typeface="Montserrat Light"/>
                <a:cs typeface="Montserrat Light"/>
                <a:sym typeface="Montserrat Light"/>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Montserrat Light"/>
                <a:ea typeface="Montserrat Light"/>
                <a:cs typeface="Montserrat Light"/>
                <a:sym typeface="Montserrat Light"/>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9pPr>
          </a:lstStyle>
          <a:p>
            <a:endParaRPr/>
          </a:p>
        </p:txBody>
      </p:sp>
      <p:sp>
        <p:nvSpPr>
          <p:cNvPr id="121" name="Google Shape;121;p5"/>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22" name="Google Shape;122;p5"/>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23" name="Google Shape;123;p5"/>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Google_LLC"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en.wikipedia.org/wiki/Machine_learning" TargetMode="External"/><Relationship Id="rId4" Type="http://schemas.openxmlformats.org/officeDocument/2006/relationships/hyperlink" Target="https://en.wikipedia.org/wiki/Data_scienc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1.gif"/></Relationships>
</file>

<file path=ppt/slides/_rels/slide3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8"/>
          <p:cNvSpPr txBox="1"/>
          <p:nvPr/>
        </p:nvSpPr>
        <p:spPr>
          <a:xfrm>
            <a:off x="7672425" y="11507750"/>
            <a:ext cx="10058400" cy="1790700"/>
          </a:xfrm>
          <a:prstGeom prst="rect">
            <a:avLst/>
          </a:prstGeom>
          <a:solidFill>
            <a:srgbClr val="D6E3BC"/>
          </a:solidFill>
          <a:ln>
            <a:noFill/>
          </a:ln>
        </p:spPr>
        <p:txBody>
          <a:bodyPr spcFirstLastPara="1" wrap="square" lIns="223500" tIns="111725" rIns="223500" bIns="111725" anchor="t" anchorCtr="0">
            <a:noAutofit/>
          </a:bodyPr>
          <a:lstStyle/>
          <a:p>
            <a:pPr marL="0" marR="0" lvl="0" indent="0" algn="ctr" rtl="0">
              <a:lnSpc>
                <a:spcPct val="100000"/>
              </a:lnSpc>
              <a:spcBef>
                <a:spcPts val="0"/>
              </a:spcBef>
              <a:spcAft>
                <a:spcPts val="0"/>
              </a:spcAft>
              <a:buClr>
                <a:srgbClr val="000000"/>
              </a:buClr>
              <a:buSzPts val="4400"/>
              <a:buFont typeface="Arial"/>
              <a:buNone/>
            </a:pPr>
            <a:endParaRPr sz="3400" b="0" i="0" u="none" strike="noStrike" cap="none">
              <a:solidFill>
                <a:srgbClr val="000000"/>
              </a:solidFill>
              <a:latin typeface="Arial"/>
              <a:ea typeface="Arial"/>
              <a:cs typeface="Arial"/>
              <a:sym typeface="Arial"/>
            </a:endParaRPr>
          </a:p>
        </p:txBody>
      </p:sp>
      <p:sp>
        <p:nvSpPr>
          <p:cNvPr id="685" name="Google Shape;685;p68"/>
          <p:cNvSpPr txBox="1"/>
          <p:nvPr/>
        </p:nvSpPr>
        <p:spPr>
          <a:xfrm>
            <a:off x="3658075" y="8734430"/>
            <a:ext cx="17680800" cy="825900"/>
          </a:xfrm>
          <a:prstGeom prst="rect">
            <a:avLst/>
          </a:prstGeom>
          <a:noFill/>
          <a:ln>
            <a:noFill/>
          </a:ln>
        </p:spPr>
        <p:txBody>
          <a:bodyPr spcFirstLastPara="1" wrap="square" lIns="223500" tIns="111725" rIns="223500" bIns="111725" anchor="t" anchorCtr="0">
            <a:spAutoFit/>
          </a:bodyPr>
          <a:lstStyle/>
          <a:p>
            <a:pPr marL="0" marR="0" lvl="0" indent="0" algn="ctr" rtl="0">
              <a:lnSpc>
                <a:spcPct val="100000"/>
              </a:lnSpc>
              <a:spcBef>
                <a:spcPts val="0"/>
              </a:spcBef>
              <a:spcAft>
                <a:spcPts val="0"/>
              </a:spcAft>
              <a:buClr>
                <a:srgbClr val="000000"/>
              </a:buClr>
              <a:buSzPts val="5900"/>
              <a:buFont typeface="Arial"/>
              <a:buNone/>
            </a:pPr>
            <a:endParaRPr sz="3900" b="1" i="0" u="sng" strike="noStrike" cap="none">
              <a:solidFill>
                <a:srgbClr val="000000"/>
              </a:solidFill>
              <a:latin typeface="Arial"/>
              <a:ea typeface="Arial"/>
              <a:cs typeface="Arial"/>
              <a:sym typeface="Arial"/>
            </a:endParaRPr>
          </a:p>
        </p:txBody>
      </p:sp>
      <p:sp>
        <p:nvSpPr>
          <p:cNvPr id="686" name="Google Shape;686;p68"/>
          <p:cNvSpPr txBox="1"/>
          <p:nvPr/>
        </p:nvSpPr>
        <p:spPr>
          <a:xfrm>
            <a:off x="4877435" y="7314898"/>
            <a:ext cx="15242100" cy="979800"/>
          </a:xfrm>
          <a:prstGeom prst="rect">
            <a:avLst/>
          </a:prstGeom>
          <a:solidFill>
            <a:srgbClr val="D6E3BC"/>
          </a:solidFill>
          <a:ln>
            <a:noFill/>
          </a:ln>
        </p:spPr>
        <p:txBody>
          <a:bodyPr spcFirstLastPara="1" wrap="square" lIns="223500" tIns="111725" rIns="223500" bIns="111725" anchor="t" anchorCtr="0">
            <a:spAutoFit/>
          </a:bodyPr>
          <a:lstStyle/>
          <a:p>
            <a:pPr marL="0" marR="0" lvl="0" indent="0" algn="ctr" rtl="0">
              <a:lnSpc>
                <a:spcPct val="100000"/>
              </a:lnSpc>
              <a:spcBef>
                <a:spcPts val="0"/>
              </a:spcBef>
              <a:spcAft>
                <a:spcPts val="0"/>
              </a:spcAft>
              <a:buClr>
                <a:srgbClr val="000000"/>
              </a:buClr>
              <a:buSzPts val="4900"/>
              <a:buFont typeface="Arial"/>
              <a:buNone/>
            </a:pPr>
            <a:r>
              <a:rPr lang="en-US" sz="4900" b="1" i="0" u="none" strike="noStrike" cap="none" dirty="0">
                <a:solidFill>
                  <a:schemeClr val="dk1"/>
                </a:solidFill>
                <a:latin typeface="Fira Sans" panose="020B0503050000020004" pitchFamily="34" charset="0"/>
                <a:ea typeface="Times New Roman"/>
                <a:cs typeface="Times New Roman"/>
                <a:sym typeface="Times New Roman"/>
              </a:rPr>
              <a:t>Subject : Seminar and Technical Communication</a:t>
            </a:r>
            <a:endParaRPr sz="3400" b="0" i="0" u="none" strike="noStrike" cap="none" dirty="0">
              <a:solidFill>
                <a:srgbClr val="000000"/>
              </a:solidFill>
              <a:latin typeface="Fira Sans" panose="020B0503050000020004" pitchFamily="34" charset="0"/>
              <a:sym typeface="Arial"/>
            </a:endParaRPr>
          </a:p>
        </p:txBody>
      </p:sp>
      <p:pic>
        <p:nvPicPr>
          <p:cNvPr id="687" name="Google Shape;687;p68" descr="Dr. D. Y. Patil Institute of Engineering, Management &amp; Research, Akurdi"/>
          <p:cNvPicPr preferRelativeResize="0"/>
          <p:nvPr/>
        </p:nvPicPr>
        <p:blipFill rotWithShape="1">
          <a:blip r:embed="rId3">
            <a:alphaModFix/>
          </a:blip>
          <a:srcRect/>
          <a:stretch/>
        </p:blipFill>
        <p:spPr>
          <a:xfrm>
            <a:off x="609675" y="457250"/>
            <a:ext cx="2843050" cy="2928825"/>
          </a:xfrm>
          <a:prstGeom prst="rect">
            <a:avLst/>
          </a:prstGeom>
          <a:noFill/>
          <a:ln>
            <a:noFill/>
          </a:ln>
        </p:spPr>
      </p:pic>
      <p:sp>
        <p:nvSpPr>
          <p:cNvPr id="688" name="Google Shape;688;p68"/>
          <p:cNvSpPr txBox="1"/>
          <p:nvPr/>
        </p:nvSpPr>
        <p:spPr>
          <a:xfrm>
            <a:off x="9348417" y="5485888"/>
            <a:ext cx="7267200" cy="1580100"/>
          </a:xfrm>
          <a:prstGeom prst="rect">
            <a:avLst/>
          </a:prstGeom>
          <a:solidFill>
            <a:srgbClr val="D6E3BC"/>
          </a:solidFill>
          <a:ln>
            <a:noFill/>
          </a:ln>
        </p:spPr>
        <p:txBody>
          <a:bodyPr spcFirstLastPara="1" wrap="square" lIns="223500" tIns="111725" rIns="223500" bIns="1117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Fira Sans" panose="020B0503050000020004" pitchFamily="34" charset="0"/>
                <a:ea typeface="Times New Roman"/>
                <a:cs typeface="Times New Roman"/>
                <a:sym typeface="Times New Roman"/>
              </a:rPr>
              <a:t>AY 2023-24</a:t>
            </a:r>
            <a:r>
              <a:rPr lang="en-US" sz="4400" dirty="0">
                <a:solidFill>
                  <a:schemeClr val="dk1"/>
                </a:solidFill>
                <a:latin typeface="Fira Sans" panose="020B0503050000020004" pitchFamily="34" charset="0"/>
                <a:ea typeface="Times New Roman"/>
                <a:cs typeface="Times New Roman"/>
                <a:sym typeface="Times New Roman"/>
              </a:rPr>
              <a:t> (</a:t>
            </a:r>
            <a:r>
              <a:rPr lang="en-US" sz="4400" b="0" i="0" u="none" strike="noStrike" cap="none" dirty="0">
                <a:solidFill>
                  <a:schemeClr val="dk1"/>
                </a:solidFill>
                <a:latin typeface="Fira Sans" panose="020B0503050000020004" pitchFamily="34" charset="0"/>
                <a:ea typeface="Times New Roman"/>
                <a:cs typeface="Times New Roman"/>
                <a:sym typeface="Times New Roman"/>
              </a:rPr>
              <a:t>Semester II)</a:t>
            </a:r>
            <a:endParaRPr sz="4400" b="0" i="0" u="none" strike="noStrike" cap="none" dirty="0">
              <a:solidFill>
                <a:schemeClr val="dk1"/>
              </a:solidFill>
              <a:latin typeface="Fira Sans" panose="020B0503050000020004" pitchFamily="34" charset="0"/>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Fira Sans" panose="020B0503050000020004" pitchFamily="34" charset="0"/>
                <a:ea typeface="Times New Roman"/>
                <a:cs typeface="Times New Roman"/>
                <a:sym typeface="Times New Roman"/>
              </a:rPr>
              <a:t>Final Year Engineering</a:t>
            </a:r>
            <a:endParaRPr sz="3400" b="0" i="0" u="none" strike="noStrike" cap="none" dirty="0">
              <a:solidFill>
                <a:srgbClr val="000000"/>
              </a:solidFill>
              <a:latin typeface="Fira Sans" panose="020B0503050000020004" pitchFamily="34" charset="0"/>
              <a:sym typeface="Arial"/>
            </a:endParaRPr>
          </a:p>
        </p:txBody>
      </p:sp>
      <p:sp>
        <p:nvSpPr>
          <p:cNvPr id="689" name="Google Shape;689;p68"/>
          <p:cNvSpPr txBox="1"/>
          <p:nvPr/>
        </p:nvSpPr>
        <p:spPr>
          <a:xfrm>
            <a:off x="5851476" y="2972713"/>
            <a:ext cx="15875700" cy="979800"/>
          </a:xfrm>
          <a:prstGeom prst="rect">
            <a:avLst/>
          </a:prstGeom>
          <a:solidFill>
            <a:srgbClr val="D6E3BC"/>
          </a:solidFill>
          <a:ln>
            <a:noFill/>
          </a:ln>
        </p:spPr>
        <p:txBody>
          <a:bodyPr spcFirstLastPara="1" wrap="square" lIns="223500" tIns="111725" rIns="223500" bIns="111725" anchor="t" anchorCtr="0">
            <a:spAutoFit/>
          </a:bodyPr>
          <a:lstStyle/>
          <a:p>
            <a:pPr marL="0" marR="0" lvl="0" indent="0" algn="ctr" rtl="0">
              <a:lnSpc>
                <a:spcPct val="100000"/>
              </a:lnSpc>
              <a:spcBef>
                <a:spcPts val="0"/>
              </a:spcBef>
              <a:spcAft>
                <a:spcPts val="0"/>
              </a:spcAft>
              <a:buClr>
                <a:srgbClr val="000000"/>
              </a:buClr>
              <a:buSzPts val="4900"/>
              <a:buFont typeface="Arial"/>
              <a:buNone/>
            </a:pPr>
            <a:r>
              <a:rPr lang="en-US" sz="4900" b="0" i="0" u="none" strike="noStrike" cap="none" dirty="0">
                <a:solidFill>
                  <a:schemeClr val="dk1"/>
                </a:solidFill>
                <a:latin typeface="Fira Sans" panose="020B0503050000020004" pitchFamily="34" charset="0"/>
                <a:ea typeface="Times New Roman"/>
                <a:cs typeface="Times New Roman"/>
                <a:sym typeface="Times New Roman"/>
              </a:rPr>
              <a:t>Department of </a:t>
            </a:r>
            <a:r>
              <a:rPr lang="en-US" sz="4400" b="0" i="0" u="none" strike="noStrike" cap="none" dirty="0">
                <a:solidFill>
                  <a:srgbClr val="000000"/>
                </a:solidFill>
                <a:latin typeface="Fira Sans" panose="020B0503050000020004" pitchFamily="34" charset="0"/>
                <a:ea typeface="Times New Roman"/>
                <a:cs typeface="Times New Roman"/>
                <a:sym typeface="Times New Roman"/>
              </a:rPr>
              <a:t>Artificial Intelligence And Data Science </a:t>
            </a:r>
            <a:endParaRPr sz="3400" b="0" i="0" u="none" strike="noStrike" cap="none" dirty="0">
              <a:solidFill>
                <a:srgbClr val="000000"/>
              </a:solidFill>
              <a:latin typeface="Fira Sans" panose="020B0503050000020004" pitchFamily="34" charset="0"/>
              <a:sym typeface="Arial"/>
            </a:endParaRPr>
          </a:p>
        </p:txBody>
      </p:sp>
      <p:sp>
        <p:nvSpPr>
          <p:cNvPr id="690" name="Google Shape;690;p68"/>
          <p:cNvSpPr txBox="1"/>
          <p:nvPr/>
        </p:nvSpPr>
        <p:spPr>
          <a:xfrm>
            <a:off x="3861303" y="1066923"/>
            <a:ext cx="19856100" cy="903000"/>
          </a:xfrm>
          <a:prstGeom prst="rect">
            <a:avLst/>
          </a:prstGeom>
          <a:solidFill>
            <a:srgbClr val="D6E3BC"/>
          </a:solidFill>
          <a:ln>
            <a:noFill/>
          </a:ln>
        </p:spPr>
        <p:txBody>
          <a:bodyPr spcFirstLastPara="1" wrap="square" lIns="223500" tIns="111725" rIns="223500" bIns="1117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Fira Sans" panose="020B0503050000020004" pitchFamily="34" charset="0"/>
                <a:ea typeface="Times New Roman"/>
                <a:cs typeface="Times New Roman"/>
                <a:sym typeface="Times New Roman"/>
              </a:rPr>
              <a:t>Dr D Y Patil Institute of Engineering Management and Research, Akurdi-Pune</a:t>
            </a:r>
            <a:endParaRPr sz="4400" b="0" i="0" u="none" strike="noStrike" cap="none" dirty="0">
              <a:solidFill>
                <a:schemeClr val="dk1"/>
              </a:solidFill>
              <a:latin typeface="Fira Sans" panose="020B0503050000020004" pitchFamily="34" charset="0"/>
              <a:ea typeface="Times New Roman"/>
              <a:cs typeface="Times New Roman"/>
              <a:sym typeface="Times New Roman"/>
            </a:endParaRPr>
          </a:p>
        </p:txBody>
      </p:sp>
      <p:sp>
        <p:nvSpPr>
          <p:cNvPr id="691" name="Google Shape;691;p68"/>
          <p:cNvSpPr txBox="1"/>
          <p:nvPr/>
        </p:nvSpPr>
        <p:spPr>
          <a:xfrm>
            <a:off x="8332285" y="4266548"/>
            <a:ext cx="8738700" cy="979800"/>
          </a:xfrm>
          <a:prstGeom prst="rect">
            <a:avLst/>
          </a:prstGeom>
          <a:solidFill>
            <a:srgbClr val="D6E3BC"/>
          </a:solidFill>
          <a:ln>
            <a:noFill/>
          </a:ln>
        </p:spPr>
        <p:txBody>
          <a:bodyPr spcFirstLastPara="1" wrap="square" lIns="223500" tIns="111725" rIns="223500" bIns="111725"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Fira Sans" panose="020B0503050000020004" pitchFamily="34" charset="0"/>
                <a:ea typeface="Times New Roman"/>
                <a:cs typeface="Times New Roman"/>
                <a:sym typeface="Times New Roman"/>
              </a:rPr>
              <a:t>Honours in </a:t>
            </a:r>
            <a:r>
              <a:rPr lang="en-US" sz="4900" b="0" i="0" u="none" strike="noStrike" cap="none" dirty="0">
                <a:solidFill>
                  <a:schemeClr val="dk1"/>
                </a:solidFill>
                <a:latin typeface="Fira Sans" panose="020B0503050000020004" pitchFamily="34" charset="0"/>
                <a:ea typeface="Times New Roman"/>
                <a:cs typeface="Times New Roman"/>
                <a:sym typeface="Times New Roman"/>
              </a:rPr>
              <a:t>Data Science</a:t>
            </a:r>
            <a:endParaRPr sz="4400" b="0" i="0" u="none" strike="noStrike" cap="none" dirty="0">
              <a:solidFill>
                <a:schemeClr val="dk1"/>
              </a:solidFill>
              <a:latin typeface="Fira Sans" panose="020B0503050000020004" pitchFamily="34" charset="0"/>
              <a:ea typeface="Times New Roman"/>
              <a:cs typeface="Times New Roman"/>
              <a:sym typeface="Times New Roman"/>
            </a:endParaRPr>
          </a:p>
        </p:txBody>
      </p:sp>
      <p:pic>
        <p:nvPicPr>
          <p:cNvPr id="692" name="Google Shape;692;p68"/>
          <p:cNvPicPr preferRelativeResize="0"/>
          <p:nvPr/>
        </p:nvPicPr>
        <p:blipFill rotWithShape="1">
          <a:blip r:embed="rId4">
            <a:alphaModFix/>
          </a:blip>
          <a:srcRect t="-7299" b="7299"/>
          <a:stretch/>
        </p:blipFill>
        <p:spPr>
          <a:xfrm>
            <a:off x="5437775" y="10000050"/>
            <a:ext cx="3910651" cy="3286400"/>
          </a:xfrm>
          <a:prstGeom prst="rect">
            <a:avLst/>
          </a:prstGeom>
          <a:noFill/>
          <a:ln>
            <a:noFill/>
          </a:ln>
        </p:spPr>
      </p:pic>
      <p:sp>
        <p:nvSpPr>
          <p:cNvPr id="693" name="Google Shape;693;p68"/>
          <p:cNvSpPr txBox="1"/>
          <p:nvPr/>
        </p:nvSpPr>
        <p:spPr>
          <a:xfrm>
            <a:off x="8531825" y="11633450"/>
            <a:ext cx="9067200" cy="153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400" b="1" dirty="0">
                <a:solidFill>
                  <a:schemeClr val="dk1"/>
                </a:solidFill>
                <a:latin typeface="Fira Sans" panose="020B0503050000020004" pitchFamily="34" charset="0"/>
                <a:ea typeface="Times New Roman"/>
                <a:cs typeface="Times New Roman"/>
                <a:sym typeface="Times New Roman"/>
              </a:rPr>
              <a:t>Name of Student : Anup Muttha</a:t>
            </a:r>
            <a:endParaRPr sz="4400" b="1" dirty="0">
              <a:solidFill>
                <a:schemeClr val="dk1"/>
              </a:solidFill>
              <a:latin typeface="Fira Sans" panose="020B0503050000020004" pitchFamily="34" charset="0"/>
              <a:ea typeface="Times New Roman"/>
              <a:cs typeface="Times New Roman"/>
              <a:sym typeface="Times New Roman"/>
            </a:endParaRPr>
          </a:p>
          <a:p>
            <a:pPr marL="0" lvl="0" indent="0" algn="ctr" rtl="0">
              <a:spcBef>
                <a:spcPts val="0"/>
              </a:spcBef>
              <a:spcAft>
                <a:spcPts val="0"/>
              </a:spcAft>
              <a:buNone/>
            </a:pPr>
            <a:r>
              <a:rPr lang="en-US" sz="4400" b="1" dirty="0">
                <a:solidFill>
                  <a:schemeClr val="dk1"/>
                </a:solidFill>
                <a:latin typeface="Fira Sans" panose="020B0503050000020004" pitchFamily="34" charset="0"/>
                <a:ea typeface="Times New Roman"/>
                <a:cs typeface="Times New Roman"/>
                <a:sym typeface="Times New Roman"/>
              </a:rPr>
              <a:t>Roll Number :BEAD20140</a:t>
            </a:r>
            <a:endParaRPr sz="3400" b="1" dirty="0">
              <a:solidFill>
                <a:schemeClr val="dk1"/>
              </a:solidFill>
              <a:latin typeface="Fira Sans" panose="020B0503050000020004" pitchFamily="34" charset="0"/>
            </a:endParaRPr>
          </a:p>
        </p:txBody>
      </p:sp>
      <p:sp>
        <p:nvSpPr>
          <p:cNvPr id="694" name="Google Shape;694;p68"/>
          <p:cNvSpPr txBox="1"/>
          <p:nvPr/>
        </p:nvSpPr>
        <p:spPr>
          <a:xfrm>
            <a:off x="4092600" y="8811374"/>
            <a:ext cx="18356700" cy="1188675"/>
          </a:xfrm>
          <a:prstGeom prst="rect">
            <a:avLst/>
          </a:prstGeom>
          <a:solidFill>
            <a:srgbClr val="D6E3BC"/>
          </a:solidFill>
          <a:ln>
            <a:noFill/>
          </a:ln>
        </p:spPr>
        <p:txBody>
          <a:bodyPr spcFirstLastPara="1" wrap="square" lIns="223500" tIns="111725" rIns="223500" bIns="111725" anchor="t" anchorCtr="0">
            <a:noAutofit/>
          </a:bodyPr>
          <a:lstStyle/>
          <a:p>
            <a:pPr marL="0" lvl="0" indent="0" algn="ctr" rtl="0">
              <a:lnSpc>
                <a:spcPct val="120000"/>
              </a:lnSpc>
              <a:spcBef>
                <a:spcPts val="0"/>
              </a:spcBef>
              <a:spcAft>
                <a:spcPts val="0"/>
              </a:spcAft>
              <a:buClr>
                <a:schemeClr val="dk1"/>
              </a:buClr>
              <a:buSzPts val="1100"/>
              <a:buFont typeface="Arial"/>
              <a:buNone/>
            </a:pPr>
            <a:r>
              <a:rPr lang="en-US" sz="5900" b="1" dirty="0">
                <a:solidFill>
                  <a:schemeClr val="dk1"/>
                </a:solidFill>
                <a:latin typeface="Fira Sans" panose="020B0503050000020004" pitchFamily="34" charset="0"/>
                <a:ea typeface="Times New Roman"/>
                <a:cs typeface="Times New Roman"/>
                <a:sym typeface="Times New Roman"/>
              </a:rPr>
              <a:t>Topic : </a:t>
            </a:r>
            <a:r>
              <a:rPr lang="en-US" sz="4900" b="1" dirty="0">
                <a:solidFill>
                  <a:schemeClr val="dk1"/>
                </a:solidFill>
                <a:latin typeface="Fira Sans" panose="020B0503050000020004" pitchFamily="34" charset="0"/>
                <a:ea typeface="Times New Roman"/>
                <a:cs typeface="Times New Roman"/>
                <a:sym typeface="Times New Roman"/>
              </a:rPr>
              <a:t>Pneumonia Detection using Deep Learning</a:t>
            </a:r>
            <a:endParaRPr sz="4900" b="1" dirty="0">
              <a:solidFill>
                <a:schemeClr val="dk1"/>
              </a:solidFill>
              <a:latin typeface="Fira Sans" panose="020B0503050000020004" pitchFamily="34" charset="0"/>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4900" b="1" u="sng" dirty="0">
              <a:solidFill>
                <a:schemeClr val="dk1"/>
              </a:solidFill>
              <a:latin typeface="Fira Sans" panose="020B0503050000020004" pitchFamily="34" charset="0"/>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4900"/>
              <a:buFont typeface="Arial"/>
              <a:buNone/>
            </a:pPr>
            <a:endParaRPr sz="4900" b="1" dirty="0">
              <a:solidFill>
                <a:schemeClr val="dk1"/>
              </a:solidFill>
              <a:latin typeface="Fira Sans" panose="020B0503050000020004" pitchFamily="34" charset="0"/>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77"/>
          <p:cNvSpPr txBox="1"/>
          <p:nvPr/>
        </p:nvSpPr>
        <p:spPr>
          <a:xfrm>
            <a:off x="1494388" y="1347575"/>
            <a:ext cx="21398400" cy="86118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a:buChar char="●"/>
            </a:pPr>
            <a:r>
              <a:rPr lang="en-US" sz="3600" b="1" i="0" u="sng" strike="noStrike" cap="none" dirty="0">
                <a:solidFill>
                  <a:schemeClr val="dk1"/>
                </a:solidFill>
                <a:latin typeface="Arial"/>
                <a:ea typeface="Arial"/>
                <a:cs typeface="Arial"/>
                <a:sym typeface="Arial"/>
              </a:rPr>
              <a:t>Reference Title  2</a:t>
            </a:r>
            <a:r>
              <a:rPr lang="en-US" sz="3600" b="1" i="0" u="none" strike="noStrike" cap="none" dirty="0">
                <a:solidFill>
                  <a:srgbClr val="59234D"/>
                </a:solidFill>
                <a:latin typeface="Arial"/>
                <a:ea typeface="Arial"/>
                <a:cs typeface="Arial"/>
                <a:sym typeface="Arial"/>
              </a:rPr>
              <a:t> </a:t>
            </a:r>
            <a:r>
              <a:rPr lang="en-US" sz="3600" b="1" i="0" u="none" strike="noStrike" cap="none" dirty="0">
                <a:solidFill>
                  <a:srgbClr val="77063F"/>
                </a:solidFill>
                <a:latin typeface="Arial"/>
                <a:ea typeface="Arial"/>
                <a:cs typeface="Arial"/>
                <a:sym typeface="Arial"/>
              </a:rPr>
              <a:t>- </a:t>
            </a:r>
            <a:r>
              <a:rPr lang="en-US" sz="3600" b="0" i="0" u="none" strike="noStrike" cap="none" dirty="0">
                <a:solidFill>
                  <a:srgbClr val="410433"/>
                </a:solidFill>
                <a:latin typeface="Arial"/>
                <a:ea typeface="Arial"/>
                <a:cs typeface="Arial"/>
                <a:sym typeface="Arial"/>
              </a:rPr>
              <a:t>Pneumonia and COVID-19 Detection using Convolutional Neural Networks - (Sammy V. </a:t>
            </a:r>
            <a:r>
              <a:rPr lang="en-US" sz="3600" b="0" i="0" u="none" strike="noStrike" cap="none" dirty="0" err="1">
                <a:solidFill>
                  <a:srgbClr val="410433"/>
                </a:solidFill>
                <a:latin typeface="Arial"/>
                <a:ea typeface="Arial"/>
                <a:cs typeface="Arial"/>
                <a:sym typeface="Arial"/>
              </a:rPr>
              <a:t>Militante</a:t>
            </a:r>
            <a:r>
              <a:rPr lang="en-US" sz="3600" b="0" i="0" u="none" strike="noStrike" cap="none" dirty="0">
                <a:solidFill>
                  <a:srgbClr val="410433"/>
                </a:solidFill>
                <a:latin typeface="Arial"/>
                <a:ea typeface="Arial"/>
                <a:cs typeface="Arial"/>
                <a:sym typeface="Arial"/>
              </a:rPr>
              <a:t> et al., Dec 2020)</a:t>
            </a:r>
            <a:endParaRPr sz="36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Arial"/>
              <a:ea typeface="Arial"/>
              <a:cs typeface="Arial"/>
              <a:sym typeface="Arial"/>
            </a:endParaRPr>
          </a:p>
          <a:p>
            <a:pPr marL="457200" marR="0" lvl="0" indent="-457200" algn="l" rtl="0">
              <a:lnSpc>
                <a:spcPct val="115000"/>
              </a:lnSpc>
              <a:spcBef>
                <a:spcPts val="0"/>
              </a:spcBef>
              <a:spcAft>
                <a:spcPts val="0"/>
              </a:spcAft>
              <a:buClr>
                <a:schemeClr val="accent2"/>
              </a:buClr>
              <a:buSzPts val="3600"/>
              <a:buFont typeface="Fira Sans"/>
              <a:buChar char="●"/>
            </a:pPr>
            <a:r>
              <a:rPr lang="en-US" sz="3600" b="1" i="0" u="none" strike="noStrike" cap="none" dirty="0">
                <a:solidFill>
                  <a:srgbClr val="410433"/>
                </a:solidFill>
                <a:latin typeface="Arial"/>
                <a:ea typeface="Arial"/>
                <a:cs typeface="Arial"/>
                <a:sym typeface="Arial"/>
              </a:rPr>
              <a:t>Methodology  -</a:t>
            </a:r>
            <a:endParaRPr sz="3600" b="1" i="0" u="none" strike="noStrike" cap="none" dirty="0">
              <a:solidFill>
                <a:srgbClr val="410433"/>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3600"/>
              <a:buFont typeface="Arial"/>
              <a:buNone/>
            </a:pPr>
            <a:r>
              <a:rPr lang="en-US" sz="3600" b="0" i="0" u="none" strike="noStrike" cap="none" dirty="0">
                <a:solidFill>
                  <a:srgbClr val="410433"/>
                </a:solidFill>
                <a:latin typeface="Arial"/>
                <a:ea typeface="Arial"/>
                <a:cs typeface="Arial"/>
                <a:sym typeface="Arial"/>
              </a:rPr>
              <a:t>Dataset used - </a:t>
            </a:r>
            <a:r>
              <a:rPr lang="en-US" sz="3600" b="1" i="0" u="sng" strike="noStrike" cap="none" dirty="0">
                <a:solidFill>
                  <a:srgbClr val="410433"/>
                </a:solidFill>
                <a:latin typeface="Arial"/>
                <a:ea typeface="Arial"/>
                <a:cs typeface="Arial"/>
                <a:sym typeface="Arial"/>
              </a:rPr>
              <a:t>Kaggle </a:t>
            </a:r>
            <a:r>
              <a:rPr lang="en-US" sz="3600" b="0" i="0" u="none" strike="noStrike" cap="none" dirty="0">
                <a:solidFill>
                  <a:srgbClr val="410433"/>
                </a:solidFill>
                <a:latin typeface="Arial"/>
                <a:ea typeface="Arial"/>
                <a:cs typeface="Arial"/>
                <a:sym typeface="Arial"/>
              </a:rPr>
              <a:t>chest X-ray database is an incredibly popular database containing 15,798 chest X-ray images of normal or healthy, viral, and bacterial pneumonia ranging from 800 pixels to 1900 pixels resolution</a:t>
            </a:r>
            <a:endParaRPr sz="36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r>
              <a:rPr lang="en-US" sz="3600" b="0" i="0" u="none" strike="noStrike" cap="none" dirty="0">
                <a:solidFill>
                  <a:srgbClr val="410433"/>
                </a:solidFill>
                <a:latin typeface="Arial"/>
                <a:ea typeface="Arial"/>
                <a:cs typeface="Arial"/>
                <a:sym typeface="Arial"/>
              </a:rPr>
              <a:t>   The components and structure of the VGG-16 CNN model applied</a:t>
            </a:r>
            <a:endParaRPr sz="36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r>
              <a:rPr lang="en-US" sz="3600" b="0" i="0" u="none" strike="noStrike" cap="none" dirty="0">
                <a:solidFill>
                  <a:srgbClr val="410433"/>
                </a:solidFill>
                <a:latin typeface="Arial"/>
                <a:ea typeface="Arial"/>
                <a:cs typeface="Arial"/>
                <a:sym typeface="Arial"/>
              </a:rPr>
              <a:t>              </a:t>
            </a:r>
            <a:r>
              <a:rPr lang="en-US" sz="3300" b="0" i="0" u="none" strike="noStrike" cap="none" dirty="0">
                <a:solidFill>
                  <a:srgbClr val="410433"/>
                </a:solidFill>
                <a:latin typeface="Arial"/>
                <a:ea typeface="Arial"/>
                <a:cs typeface="Arial"/>
                <a:sym typeface="Arial"/>
              </a:rPr>
              <a:t>1) Convolutional Layer</a:t>
            </a:r>
            <a:endParaRPr sz="33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300"/>
              <a:buFont typeface="Arial"/>
              <a:buNone/>
            </a:pPr>
            <a:r>
              <a:rPr lang="en-US" sz="3300" b="0" i="0" u="none" strike="noStrike" cap="none" dirty="0">
                <a:solidFill>
                  <a:srgbClr val="410433"/>
                </a:solidFill>
                <a:latin typeface="Arial"/>
                <a:ea typeface="Arial"/>
                <a:cs typeface="Arial"/>
                <a:sym typeface="Arial"/>
              </a:rPr>
              <a:t>               2) Batch Normalization</a:t>
            </a:r>
            <a:endParaRPr sz="33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300"/>
              <a:buFont typeface="Arial"/>
              <a:buNone/>
            </a:pPr>
            <a:r>
              <a:rPr lang="en-US" sz="3300" b="0" i="0" u="none" strike="noStrike" cap="none" dirty="0">
                <a:solidFill>
                  <a:srgbClr val="410433"/>
                </a:solidFill>
                <a:latin typeface="Arial"/>
                <a:ea typeface="Arial"/>
                <a:cs typeface="Arial"/>
                <a:sym typeface="Arial"/>
              </a:rPr>
              <a:t>               3) Pooling Layer</a:t>
            </a:r>
            <a:endParaRPr sz="33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300"/>
              <a:buFont typeface="Arial"/>
              <a:buNone/>
            </a:pPr>
            <a:r>
              <a:rPr lang="en-US" sz="3300" b="0" i="0" u="none" strike="noStrike" cap="none" dirty="0">
                <a:solidFill>
                  <a:srgbClr val="410433"/>
                </a:solidFill>
                <a:latin typeface="Arial"/>
                <a:ea typeface="Arial"/>
                <a:cs typeface="Arial"/>
                <a:sym typeface="Arial"/>
              </a:rPr>
              <a:t>               4) Activation</a:t>
            </a:r>
            <a:endParaRPr sz="33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300"/>
              <a:buFont typeface="Arial"/>
              <a:buNone/>
            </a:pPr>
            <a:r>
              <a:rPr lang="en-US" sz="3300" b="0" i="0" u="none" strike="noStrike" cap="none" dirty="0">
                <a:solidFill>
                  <a:srgbClr val="410433"/>
                </a:solidFill>
                <a:latin typeface="Arial"/>
                <a:ea typeface="Arial"/>
                <a:cs typeface="Arial"/>
                <a:sym typeface="Arial"/>
              </a:rPr>
              <a:t>               5) Dropout</a:t>
            </a:r>
            <a:endParaRPr sz="33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300"/>
              <a:buFont typeface="Arial"/>
              <a:buNone/>
            </a:pPr>
            <a:r>
              <a:rPr lang="en-US" sz="3300" b="0" i="0" u="none" strike="noStrike" cap="none" dirty="0">
                <a:solidFill>
                  <a:srgbClr val="410433"/>
                </a:solidFill>
                <a:latin typeface="Arial"/>
                <a:ea typeface="Arial"/>
                <a:cs typeface="Arial"/>
                <a:sym typeface="Arial"/>
              </a:rPr>
              <a:t>               6) Dense Layers</a:t>
            </a:r>
            <a:endParaRPr sz="3300" b="0" i="0" u="none" strike="noStrike" cap="none" dirty="0">
              <a:solidFill>
                <a:srgbClr val="410433"/>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78"/>
          <p:cNvSpPr txBox="1"/>
          <p:nvPr/>
        </p:nvSpPr>
        <p:spPr>
          <a:xfrm>
            <a:off x="1494388" y="1347575"/>
            <a:ext cx="21398400" cy="8611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chemeClr val="accent2"/>
                </a:solidFill>
                <a:latin typeface="Arial"/>
                <a:ea typeface="Arial"/>
                <a:cs typeface="Arial"/>
                <a:sym typeface="Arial"/>
              </a:rPr>
              <a:t>●</a:t>
            </a:r>
            <a:r>
              <a:rPr lang="en-US" sz="3600" b="0" i="0" u="none" strike="noStrike" cap="none">
                <a:solidFill>
                  <a:srgbClr val="FF7154"/>
                </a:solidFill>
                <a:latin typeface="Arial"/>
                <a:ea typeface="Arial"/>
                <a:cs typeface="Arial"/>
                <a:sym typeface="Arial"/>
              </a:rPr>
              <a:t> </a:t>
            </a:r>
            <a:r>
              <a:rPr lang="en-US" sz="3600" b="1" i="0" u="sng" strike="noStrike" cap="none">
                <a:solidFill>
                  <a:schemeClr val="dk1"/>
                </a:solidFill>
                <a:latin typeface="Arial"/>
                <a:ea typeface="Arial"/>
                <a:cs typeface="Arial"/>
                <a:sym typeface="Arial"/>
              </a:rPr>
              <a:t>Reference Title  3</a:t>
            </a:r>
            <a:r>
              <a:rPr lang="en-US" sz="3600" b="1" i="0" u="none" strike="noStrike" cap="none">
                <a:solidFill>
                  <a:srgbClr val="59234D"/>
                </a:solidFill>
                <a:latin typeface="Arial"/>
                <a:ea typeface="Arial"/>
                <a:cs typeface="Arial"/>
                <a:sym typeface="Arial"/>
              </a:rPr>
              <a:t> </a:t>
            </a:r>
            <a:r>
              <a:rPr lang="en-US" sz="3600" b="1" i="0" u="none" strike="noStrike" cap="none">
                <a:solidFill>
                  <a:srgbClr val="77063F"/>
                </a:solidFill>
                <a:latin typeface="Arial"/>
                <a:ea typeface="Arial"/>
                <a:cs typeface="Arial"/>
                <a:sym typeface="Arial"/>
              </a:rPr>
              <a:t>- </a:t>
            </a:r>
            <a:r>
              <a:rPr lang="en-US" sz="3600" b="0" i="0" u="none" strike="noStrike" cap="none">
                <a:solidFill>
                  <a:srgbClr val="410433"/>
                </a:solidFill>
                <a:latin typeface="Arial"/>
                <a:ea typeface="Arial"/>
                <a:cs typeface="Arial"/>
                <a:sym typeface="Arial"/>
              </a:rPr>
              <a:t>Pneumonia Detection through Adaptive Deep Learning Models of Convolutional Neural Networks - (Nanette V. Dionisio et al., Nov 2020)</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chemeClr val="accent2"/>
                </a:solidFill>
                <a:latin typeface="Arial"/>
                <a:ea typeface="Arial"/>
                <a:cs typeface="Arial"/>
                <a:sym typeface="Arial"/>
              </a:rPr>
              <a:t>●</a:t>
            </a:r>
            <a:r>
              <a:rPr lang="en-US" sz="3600" b="0" i="0" u="none" strike="noStrike" cap="none">
                <a:solidFill>
                  <a:srgbClr val="FF7154"/>
                </a:solidFill>
                <a:latin typeface="Arial"/>
                <a:ea typeface="Arial"/>
                <a:cs typeface="Arial"/>
                <a:sym typeface="Arial"/>
              </a:rPr>
              <a:t> </a:t>
            </a:r>
            <a:r>
              <a:rPr lang="en-US" sz="3600" b="0" i="0" u="none" strike="noStrike" cap="none">
                <a:solidFill>
                  <a:srgbClr val="410433"/>
                </a:solidFill>
                <a:latin typeface="Arial"/>
                <a:ea typeface="Arial"/>
                <a:cs typeface="Arial"/>
                <a:sym typeface="Arial"/>
              </a:rPr>
              <a:t>In this paper author made use of CNN architectures for modeling pneumonia disease detection, and performed analysis of available image processing models</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410433"/>
                </a:solidFill>
                <a:latin typeface="Arial"/>
                <a:ea typeface="Arial"/>
                <a:cs typeface="Arial"/>
                <a:sym typeface="Arial"/>
              </a:rPr>
              <a:t>1.</a:t>
            </a:r>
            <a:r>
              <a:rPr lang="en-US" sz="3600" b="1" i="0" u="none" strike="noStrike" cap="none">
                <a:solidFill>
                  <a:srgbClr val="410433"/>
                </a:solidFill>
                <a:latin typeface="Arial"/>
                <a:ea typeface="Arial"/>
                <a:cs typeface="Arial"/>
                <a:sym typeface="Arial"/>
              </a:rPr>
              <a:t>VGGNet-16 model</a:t>
            </a:r>
            <a:endParaRPr sz="3600" b="1"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410433"/>
                </a:solidFill>
                <a:latin typeface="Arial"/>
                <a:ea typeface="Arial"/>
                <a:cs typeface="Arial"/>
                <a:sym typeface="Arial"/>
              </a:rPr>
              <a:t>2.GoogLeNet model</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410433"/>
                </a:solidFill>
                <a:latin typeface="Arial"/>
                <a:ea typeface="Arial"/>
                <a:cs typeface="Arial"/>
                <a:sym typeface="Arial"/>
              </a:rPr>
              <a:t>3.LeNet model</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410433"/>
                </a:solidFill>
                <a:latin typeface="Arial"/>
                <a:ea typeface="Arial"/>
                <a:cs typeface="Arial"/>
                <a:sym typeface="Arial"/>
              </a:rPr>
              <a:t>4.StridedNet model</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410433"/>
                </a:solidFill>
                <a:latin typeface="Arial"/>
                <a:ea typeface="Arial"/>
                <a:cs typeface="Arial"/>
                <a:sym typeface="Arial"/>
              </a:rPr>
              <a:t>5.ResNet-50 model</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410433"/>
                </a:solidFill>
                <a:latin typeface="Arial"/>
                <a:ea typeface="Arial"/>
                <a:cs typeface="Arial"/>
                <a:sym typeface="Arial"/>
              </a:rPr>
              <a:t>These are all pre-trained models for feature extraction.</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3600" b="1"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800"/>
              </a:spcBef>
              <a:spcAft>
                <a:spcPts val="0"/>
              </a:spcAft>
              <a:buClr>
                <a:srgbClr val="000000"/>
              </a:buClr>
              <a:buSzPts val="2400"/>
              <a:buFont typeface="Arial"/>
              <a:buNone/>
            </a:pPr>
            <a:endParaRPr sz="3600" b="0" i="0" u="none" strike="noStrike" cap="none">
              <a:solidFill>
                <a:srgbClr val="410433"/>
              </a:solidFill>
              <a:latin typeface="Arial"/>
              <a:ea typeface="Arial"/>
              <a:cs typeface="Arial"/>
              <a:sym typeface="Arial"/>
            </a:endParaRPr>
          </a:p>
          <a:p>
            <a:pPr marL="457200" marR="0" lvl="0" indent="-228600" algn="l" rtl="0">
              <a:lnSpc>
                <a:spcPct val="115000"/>
              </a:lnSpc>
              <a:spcBef>
                <a:spcPts val="0"/>
              </a:spcBef>
              <a:spcAft>
                <a:spcPts val="0"/>
              </a:spcAft>
              <a:buClr>
                <a:srgbClr val="000000"/>
              </a:buClr>
              <a:buSzPts val="2400"/>
              <a:buFont typeface="Arial"/>
              <a:buNone/>
            </a:pPr>
            <a:endParaRPr sz="3600" b="0" i="0" u="none" strike="noStrike" cap="none">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2400"/>
              <a:buFont typeface="Arial"/>
              <a:buNone/>
            </a:pPr>
            <a:endParaRPr sz="3600" b="0" i="0" u="none" strike="noStrike" cap="none">
              <a:solidFill>
                <a:srgbClr val="410433"/>
              </a:solidFill>
              <a:latin typeface="Fira Sans Light"/>
              <a:ea typeface="Fira Sans Light"/>
              <a:cs typeface="Fira Sans Light"/>
              <a:sym typeface="Fira Sans Light"/>
            </a:endParaRPr>
          </a:p>
          <a:p>
            <a:pPr marL="0" marR="0" lvl="0" indent="0" algn="l" rtl="0">
              <a:lnSpc>
                <a:spcPct val="150000"/>
              </a:lnSpc>
              <a:spcBef>
                <a:spcPts val="0"/>
              </a:spcBef>
              <a:spcAft>
                <a:spcPts val="0"/>
              </a:spcAft>
              <a:buClr>
                <a:srgbClr val="000000"/>
              </a:buClr>
              <a:buSzPts val="3600"/>
              <a:buFont typeface="Arial"/>
              <a:buNone/>
            </a:pPr>
            <a:endParaRPr sz="3600" b="1" i="0" u="sng" strike="noStrike" cap="none">
              <a:solidFill>
                <a:srgbClr val="59234D"/>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79"/>
          <p:cNvSpPr txBox="1"/>
          <p:nvPr/>
        </p:nvSpPr>
        <p:spPr>
          <a:xfrm>
            <a:off x="1494375" y="1253625"/>
            <a:ext cx="21398400" cy="105378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3600" b="1" i="0" u="sng" strike="noStrike" cap="none">
                <a:solidFill>
                  <a:schemeClr val="dk1"/>
                </a:solidFill>
                <a:latin typeface="Arial"/>
                <a:ea typeface="Arial"/>
                <a:cs typeface="Arial"/>
                <a:sym typeface="Arial"/>
              </a:rPr>
              <a:t>Reference Title  4</a:t>
            </a:r>
            <a:r>
              <a:rPr lang="en-US" sz="3600" b="1" i="0" u="none" strike="noStrike" cap="none">
                <a:solidFill>
                  <a:schemeClr val="dk1"/>
                </a:solidFill>
                <a:latin typeface="Arial"/>
                <a:ea typeface="Arial"/>
                <a:cs typeface="Arial"/>
                <a:sym typeface="Arial"/>
              </a:rPr>
              <a:t> </a:t>
            </a:r>
            <a:r>
              <a:rPr lang="en-US" sz="3600" b="1" i="0" u="none" strike="noStrike" cap="none">
                <a:solidFill>
                  <a:srgbClr val="77063F"/>
                </a:solidFill>
                <a:latin typeface="Arial"/>
                <a:ea typeface="Arial"/>
                <a:cs typeface="Arial"/>
                <a:sym typeface="Arial"/>
              </a:rPr>
              <a:t>- </a:t>
            </a:r>
            <a:r>
              <a:rPr lang="en-US" sz="3600" b="0" i="0" u="none" strike="noStrike" cap="none">
                <a:solidFill>
                  <a:srgbClr val="410433"/>
                </a:solidFill>
                <a:latin typeface="Arial"/>
                <a:ea typeface="Arial"/>
                <a:cs typeface="Arial"/>
                <a:sym typeface="Arial"/>
              </a:rPr>
              <a:t>Deep Learning based Detection and Segmentation</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410433"/>
                </a:solidFill>
                <a:latin typeface="Arial"/>
                <a:ea typeface="Arial"/>
                <a:cs typeface="Arial"/>
                <a:sym typeface="Arial"/>
              </a:rPr>
              <a:t>of COVID-19 &amp; Pneumonia on Chest X-ray Image - (Md Shahin Alom et al., Jun 2021)</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chemeClr val="accent2"/>
                </a:solidFill>
                <a:latin typeface="Arial"/>
                <a:ea typeface="Arial"/>
                <a:cs typeface="Arial"/>
                <a:sym typeface="Arial"/>
              </a:rPr>
              <a:t>●</a:t>
            </a:r>
            <a:r>
              <a:rPr lang="en-US" sz="3600" b="0" i="0" u="none" strike="noStrike" cap="none">
                <a:solidFill>
                  <a:srgbClr val="FF7154"/>
                </a:solidFill>
                <a:latin typeface="Arial"/>
                <a:ea typeface="Arial"/>
                <a:cs typeface="Arial"/>
                <a:sym typeface="Arial"/>
              </a:rPr>
              <a:t> </a:t>
            </a:r>
            <a:r>
              <a:rPr lang="en-US" sz="3600" b="1" i="0" u="none" strike="noStrike" cap="none">
                <a:solidFill>
                  <a:srgbClr val="410433"/>
                </a:solidFill>
                <a:latin typeface="Arial"/>
                <a:ea typeface="Arial"/>
                <a:cs typeface="Arial"/>
                <a:sym typeface="Arial"/>
              </a:rPr>
              <a:t>Proposed Methodology</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410433"/>
                </a:solidFill>
                <a:latin typeface="Arial"/>
                <a:ea typeface="Arial"/>
                <a:cs typeface="Arial"/>
                <a:sym typeface="Arial"/>
              </a:rPr>
              <a:t>In this paper for classifying the 3 types of X-ray images author used ensemble method. During prediction, each image is passed through the classification layer where they checked whether an image is COVID-19, pneumonia or normal. </a:t>
            </a:r>
            <a:endParaRPr sz="3600" b="0" i="0" u="none" strike="noStrike" cap="none">
              <a:solidFill>
                <a:srgbClr val="FF7154"/>
              </a:solidFill>
              <a:latin typeface="Arial"/>
              <a:ea typeface="Arial"/>
              <a:cs typeface="Arial"/>
              <a:sym typeface="Arial"/>
            </a:endParaRPr>
          </a:p>
        </p:txBody>
      </p:sp>
      <p:pic>
        <p:nvPicPr>
          <p:cNvPr id="948" name="Google Shape;948;p79"/>
          <p:cNvPicPr preferRelativeResize="0"/>
          <p:nvPr/>
        </p:nvPicPr>
        <p:blipFill rotWithShape="1">
          <a:blip r:embed="rId3">
            <a:alphaModFix/>
          </a:blip>
          <a:srcRect b="6871"/>
          <a:stretch/>
        </p:blipFill>
        <p:spPr>
          <a:xfrm>
            <a:off x="3702313" y="5902700"/>
            <a:ext cx="16982550" cy="664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80"/>
          <p:cNvSpPr txBox="1">
            <a:spLocks noGrp="1"/>
          </p:cNvSpPr>
          <p:nvPr>
            <p:ph type="title" idx="4294967295"/>
          </p:nvPr>
        </p:nvSpPr>
        <p:spPr>
          <a:xfrm>
            <a:off x="1996575" y="15536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Sc</a:t>
            </a:r>
            <a:r>
              <a:rPr lang="en-US" sz="7000" b="1">
                <a:solidFill>
                  <a:schemeClr val="accent2"/>
                </a:solidFill>
                <a:latin typeface="Open Sans"/>
                <a:ea typeface="Open Sans"/>
                <a:cs typeface="Open Sans"/>
                <a:sym typeface="Open Sans"/>
              </a:rPr>
              <a:t>ope</a:t>
            </a:r>
            <a:endParaRPr sz="7000" b="1">
              <a:solidFill>
                <a:schemeClr val="accent2"/>
              </a:solidFill>
            </a:endParaRPr>
          </a:p>
        </p:txBody>
      </p:sp>
      <p:sp>
        <p:nvSpPr>
          <p:cNvPr id="954" name="Google Shape;954;p80"/>
          <p:cNvSpPr txBox="1"/>
          <p:nvPr/>
        </p:nvSpPr>
        <p:spPr>
          <a:xfrm>
            <a:off x="2137500" y="3438100"/>
            <a:ext cx="19801200" cy="7789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410433"/>
                </a:solidFill>
                <a:latin typeface="Fira Sans"/>
                <a:ea typeface="Fira Sans"/>
                <a:cs typeface="Fira Sans"/>
                <a:sym typeface="Fira Sans"/>
              </a:rPr>
              <a:t>Module 1 - (Image acquisition)</a:t>
            </a:r>
            <a:endParaRPr sz="3600" b="1"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We are going to use X-ray dataset to diagnose pneumonia.</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Image will be taken from external source or optical device.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Currently we are planning to take a dataset of maximum possible images from an open source dataset platform(Kaggle).</a:t>
            </a:r>
            <a:endParaRPr sz="3600" b="0"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410433"/>
                </a:solidFill>
                <a:latin typeface="Fira Sans"/>
                <a:ea typeface="Fira Sans"/>
                <a:cs typeface="Fira Sans"/>
                <a:sym typeface="Fira Sans"/>
              </a:rPr>
              <a:t>Module 2 - (Preprocessing )</a:t>
            </a:r>
            <a:endParaRPr sz="3600" b="1"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Image will be resized in 224x224 format.</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The size chosen is sufficient to maintain most image details.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While also limiting the memory load imposed by convolutional neural network training.</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81"/>
          <p:cNvSpPr txBox="1"/>
          <p:nvPr/>
        </p:nvSpPr>
        <p:spPr>
          <a:xfrm>
            <a:off x="2137500" y="2545525"/>
            <a:ext cx="19613400" cy="586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410433"/>
                </a:solidFill>
                <a:latin typeface="Fira Sans"/>
                <a:ea typeface="Fira Sans"/>
                <a:cs typeface="Fira Sans"/>
                <a:sym typeface="Fira Sans"/>
              </a:rPr>
              <a:t>Module 3 - (Development)</a:t>
            </a:r>
            <a:endParaRPr sz="3600" b="1"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We are going to develop a web/mobile based application that will take X-ray images as an input and predict whether it is pneumonia case or not.</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We are going to develop this project with the help of Google Colab/Jupyter Notebook.</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We are going to train the dataset that we are going to take from Kaggle.</a:t>
            </a:r>
            <a:endParaRPr sz="3600" b="0" i="0" u="none" strike="noStrike" cap="none">
              <a:solidFill>
                <a:srgbClr val="410433"/>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410433"/>
                </a:solidFill>
                <a:latin typeface="Fira Sans"/>
                <a:ea typeface="Fira Sans"/>
                <a:cs typeface="Fira Sans"/>
                <a:sym typeface="Fira Sans"/>
              </a:rPr>
              <a:t>Module 4</a:t>
            </a:r>
            <a:r>
              <a:rPr lang="en-US" sz="3600" b="0" i="0" u="none" strike="noStrike" cap="none">
                <a:solidFill>
                  <a:srgbClr val="410433"/>
                </a:solidFill>
                <a:latin typeface="Fira Sans"/>
                <a:ea typeface="Fira Sans"/>
                <a:cs typeface="Fira Sans"/>
                <a:sym typeface="Fira Sans"/>
              </a:rPr>
              <a:t> - </a:t>
            </a:r>
            <a:r>
              <a:rPr lang="en-US" sz="3600" b="1" i="0" u="none" strike="noStrike" cap="none">
                <a:solidFill>
                  <a:srgbClr val="410433"/>
                </a:solidFill>
                <a:latin typeface="Fira Sans"/>
                <a:ea typeface="Fira Sans"/>
                <a:cs typeface="Fira Sans"/>
                <a:sym typeface="Fira Sans"/>
              </a:rPr>
              <a:t>(Classification)</a:t>
            </a:r>
            <a:endParaRPr sz="3600" b="1" i="0" u="none" strike="noStrike" cap="none">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It will classify the images of pneumonia with the help of filtering and pooling.</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This system will be going to classify the images according to the heatmaps.</a:t>
            </a:r>
            <a:r>
              <a:rPr lang="en-US" sz="3600" b="0" i="0" u="none" strike="noStrike" cap="none">
                <a:solidFill>
                  <a:srgbClr val="410433"/>
                </a:solidFill>
                <a:latin typeface="Fira Sans Light"/>
                <a:ea typeface="Fira Sans Light"/>
                <a:cs typeface="Fira Sans Light"/>
                <a:sym typeface="Fira Sans Light"/>
              </a:rPr>
              <a:t> </a:t>
            </a:r>
            <a:endParaRPr sz="3600" b="1"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82"/>
          <p:cNvSpPr txBox="1">
            <a:spLocks noGrp="1"/>
          </p:cNvSpPr>
          <p:nvPr>
            <p:ph type="title" idx="4294967295"/>
          </p:nvPr>
        </p:nvSpPr>
        <p:spPr>
          <a:xfrm>
            <a:off x="2137500" y="17885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Req</a:t>
            </a:r>
            <a:r>
              <a:rPr lang="en-US" sz="7000" b="1">
                <a:solidFill>
                  <a:schemeClr val="accent2"/>
                </a:solidFill>
                <a:latin typeface="Open Sans"/>
                <a:ea typeface="Open Sans"/>
                <a:cs typeface="Open Sans"/>
                <a:sym typeface="Open Sans"/>
              </a:rPr>
              <a:t>uirements</a:t>
            </a:r>
            <a:endParaRPr sz="7000" b="1">
              <a:solidFill>
                <a:schemeClr val="accent2"/>
              </a:solidFill>
            </a:endParaRPr>
          </a:p>
        </p:txBody>
      </p:sp>
      <p:sp>
        <p:nvSpPr>
          <p:cNvPr id="965" name="Google Shape;965;p82"/>
          <p:cNvSpPr txBox="1"/>
          <p:nvPr/>
        </p:nvSpPr>
        <p:spPr>
          <a:xfrm>
            <a:off x="2254975" y="4048825"/>
            <a:ext cx="13694100" cy="58635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a:solidFill>
                  <a:schemeClr val="accent2"/>
                </a:solidFill>
                <a:latin typeface="Fira Sans"/>
                <a:ea typeface="Fira Sans"/>
                <a:cs typeface="Fira Sans"/>
                <a:sym typeface="Fira Sans"/>
              </a:rPr>
              <a:t>Hardware</a:t>
            </a:r>
            <a:r>
              <a:rPr lang="en-US" sz="3600" b="0" i="0" u="none" strike="noStrike" cap="none">
                <a:solidFill>
                  <a:schemeClr val="accent2"/>
                </a:solidFill>
                <a:latin typeface="Fira Sans"/>
                <a:ea typeface="Fira Sans"/>
                <a:cs typeface="Fira Sans"/>
                <a:sym typeface="Fira Sans"/>
              </a:rPr>
              <a:t> -</a:t>
            </a:r>
            <a:endParaRPr sz="3600" b="0" i="0" u="none" strike="noStrike" cap="none">
              <a:solidFill>
                <a:schemeClr val="accent2"/>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Intel Core i5 @4Ghz</a:t>
            </a:r>
            <a:endParaRPr sz="3600" b="0" i="0" u="none" strike="noStrike" cap="none">
              <a:solidFill>
                <a:srgbClr val="410433"/>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NVIDIA GTX 1650</a:t>
            </a:r>
            <a:endParaRPr sz="3600" b="0" i="0" u="none" strike="noStrike" cap="none">
              <a:solidFill>
                <a:srgbClr val="410433"/>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8GB RAM</a:t>
            </a:r>
            <a:endParaRPr sz="3600" b="0" i="0" u="none" strike="noStrike" cap="none">
              <a:solidFill>
                <a:srgbClr val="410433"/>
              </a:solidFill>
              <a:latin typeface="Fira Sans Light"/>
              <a:ea typeface="Fira Sans Light"/>
              <a:cs typeface="Fira Sans Light"/>
              <a:sym typeface="Fira Sans Light"/>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a:solidFill>
                  <a:schemeClr val="accent2"/>
                </a:solidFill>
                <a:latin typeface="Fira Sans"/>
                <a:ea typeface="Fira Sans"/>
                <a:cs typeface="Fira Sans"/>
                <a:sym typeface="Fira Sans"/>
              </a:rPr>
              <a:t>Software and tools</a:t>
            </a:r>
            <a:r>
              <a:rPr lang="en-US" sz="3600" b="0" i="0" u="none" strike="noStrike" cap="none">
                <a:solidFill>
                  <a:schemeClr val="accent2"/>
                </a:solidFill>
                <a:latin typeface="Fira Sans"/>
                <a:ea typeface="Fira Sans"/>
                <a:cs typeface="Fira Sans"/>
                <a:sym typeface="Fira Sans"/>
              </a:rPr>
              <a:t> –</a:t>
            </a:r>
            <a:endParaRPr sz="3600" b="0" i="0" u="none" strike="noStrike" cap="none">
              <a:solidFill>
                <a:schemeClr val="accent2"/>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Google Colab</a:t>
            </a:r>
            <a:endParaRPr sz="3600" b="0" i="0" u="none" strike="noStrike" cap="none">
              <a:solidFill>
                <a:srgbClr val="410433"/>
              </a:solidFill>
              <a:latin typeface="Fira Sans"/>
              <a:ea typeface="Fira Sans"/>
              <a:cs typeface="Fira Sans"/>
              <a:sym typeface="Fira Sans"/>
            </a:endParaRPr>
          </a:p>
          <a:p>
            <a:pPr marL="914400" marR="0" lvl="1" indent="-457200" algn="l" rtl="0">
              <a:lnSpc>
                <a:spcPct val="100000"/>
              </a:lnSpc>
              <a:spcBef>
                <a:spcPts val="80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Jupyter Notebook</a:t>
            </a:r>
            <a:endParaRPr sz="3600" b="0" i="0" u="none" strike="noStrike" cap="none">
              <a:solidFill>
                <a:srgbClr val="410433"/>
              </a:solidFill>
              <a:latin typeface="Fira Sans"/>
              <a:ea typeface="Fira Sans"/>
              <a:cs typeface="Fira Sans"/>
              <a:sym typeface="Fira Sans"/>
            </a:endParaRPr>
          </a:p>
          <a:p>
            <a:pPr marL="914400" marR="0" lvl="1" indent="-457200" algn="l" rtl="0">
              <a:lnSpc>
                <a:spcPct val="100000"/>
              </a:lnSpc>
              <a:spcBef>
                <a:spcPts val="80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Kaggle Datasets</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83"/>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System </a:t>
            </a:r>
            <a:r>
              <a:rPr lang="en-US" sz="10000" b="1">
                <a:solidFill>
                  <a:schemeClr val="accent2"/>
                </a:solidFill>
                <a:latin typeface="Open Sans"/>
                <a:ea typeface="Open Sans"/>
                <a:cs typeface="Open Sans"/>
                <a:sym typeface="Open Sans"/>
              </a:rPr>
              <a:t>Overview</a:t>
            </a:r>
            <a:endParaRPr sz="10000" b="1">
              <a:solidFill>
                <a:schemeClr val="accent2"/>
              </a:solidFill>
            </a:endParaRPr>
          </a:p>
        </p:txBody>
      </p:sp>
      <p:sp>
        <p:nvSpPr>
          <p:cNvPr id="971" name="Google Shape;971;p83"/>
          <p:cNvSpPr txBox="1"/>
          <p:nvPr/>
        </p:nvSpPr>
        <p:spPr>
          <a:xfrm>
            <a:off x="3358925" y="3875700"/>
            <a:ext cx="17898600" cy="85032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a:solidFill>
                  <a:schemeClr val="accent2"/>
                </a:solidFill>
                <a:latin typeface="Fira Sans"/>
                <a:ea typeface="Fira Sans"/>
                <a:cs typeface="Fira Sans"/>
                <a:sym typeface="Fira Sans"/>
              </a:rPr>
              <a:t>Proposed System</a:t>
            </a:r>
            <a:r>
              <a:rPr lang="en-US" sz="3600" b="0" i="0" u="none" strike="noStrike" cap="none">
                <a:solidFill>
                  <a:schemeClr val="accent2"/>
                </a:solidFill>
                <a:latin typeface="Fira Sans"/>
                <a:ea typeface="Fira Sans"/>
                <a:cs typeface="Fira Sans"/>
                <a:sym typeface="Fira Sans"/>
              </a:rPr>
              <a:t> -</a:t>
            </a:r>
            <a:endParaRPr sz="3600" b="0" i="0" u="none" strike="noStrike" cap="none">
              <a:solidFill>
                <a:schemeClr val="accent2"/>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r>
              <a:rPr lang="en-US" sz="3600" b="1" i="0" u="none" strike="noStrike" cap="none">
                <a:solidFill>
                  <a:srgbClr val="810844"/>
                </a:solidFill>
                <a:latin typeface="Fira Sans"/>
                <a:ea typeface="Fira Sans"/>
                <a:cs typeface="Fira Sans"/>
                <a:sym typeface="Fira Sans"/>
              </a:rPr>
              <a:t>			</a:t>
            </a:r>
            <a:endParaRPr sz="3600" b="1" i="0" u="none" strike="noStrike" cap="none">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Fira Sans Light"/>
                <a:ea typeface="Fira Sans Light"/>
                <a:cs typeface="Fira Sans Light"/>
                <a:sym typeface="Fira Sans Light"/>
              </a:rPr>
              <a:t>     </a:t>
            </a:r>
            <a:endParaRPr sz="3600" b="0" i="0" u="none" strike="noStrike" cap="none">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810844"/>
              </a:solidFill>
              <a:latin typeface="Fira Sans"/>
              <a:ea typeface="Fira Sans"/>
              <a:cs typeface="Fira Sans"/>
              <a:sym typeface="Fira Sans"/>
            </a:endParaRPr>
          </a:p>
          <a:p>
            <a:pPr marL="0" marR="0" lvl="0" indent="0" algn="l" rtl="0">
              <a:lnSpc>
                <a:spcPct val="8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Light"/>
              <a:ea typeface="Fira Sans Light"/>
              <a:cs typeface="Fira Sans Light"/>
              <a:sym typeface="Fira Sans Light"/>
            </a:endParaRPr>
          </a:p>
        </p:txBody>
      </p:sp>
      <p:sp>
        <p:nvSpPr>
          <p:cNvPr id="972" name="Google Shape;972;p83"/>
          <p:cNvSpPr txBox="1"/>
          <p:nvPr/>
        </p:nvSpPr>
        <p:spPr>
          <a:xfrm>
            <a:off x="11682617" y="8267743"/>
            <a:ext cx="1828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600" b="1" i="0" u="none" strike="noStrike" cap="none">
                <a:solidFill>
                  <a:srgbClr val="000000"/>
                </a:solidFill>
                <a:latin typeface="Fira Sans"/>
                <a:ea typeface="Fira Sans"/>
                <a:cs typeface="Fira Sans"/>
                <a:sym typeface="Fira Sans"/>
              </a:rPr>
              <a:t>Fig. 2</a:t>
            </a:r>
            <a:endParaRPr sz="3600" b="1" i="0" u="none" strike="noStrike" cap="none">
              <a:solidFill>
                <a:srgbClr val="000000"/>
              </a:solidFill>
              <a:latin typeface="Fira Sans"/>
              <a:ea typeface="Fira Sans"/>
              <a:cs typeface="Fira Sans"/>
              <a:sym typeface="Fira Sans"/>
            </a:endParaRPr>
          </a:p>
        </p:txBody>
      </p:sp>
      <p:sp>
        <p:nvSpPr>
          <p:cNvPr id="973" name="Google Shape;973;p83"/>
          <p:cNvSpPr txBox="1"/>
          <p:nvPr/>
        </p:nvSpPr>
        <p:spPr>
          <a:xfrm>
            <a:off x="18603091" y="7838251"/>
            <a:ext cx="1659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Fira Sans Light"/>
              <a:ea typeface="Fira Sans Light"/>
              <a:cs typeface="Fira Sans Light"/>
              <a:sym typeface="Fira Sans Light"/>
            </a:endParaRPr>
          </a:p>
        </p:txBody>
      </p:sp>
      <p:sp>
        <p:nvSpPr>
          <p:cNvPr id="974" name="Google Shape;974;p83"/>
          <p:cNvSpPr/>
          <p:nvPr/>
        </p:nvSpPr>
        <p:spPr>
          <a:xfrm>
            <a:off x="4171406" y="6101912"/>
            <a:ext cx="25962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Image acquisition</a:t>
            </a:r>
            <a:endParaRPr sz="3600" b="0" i="0" u="none" strike="noStrike" cap="none">
              <a:solidFill>
                <a:srgbClr val="000000"/>
              </a:solidFill>
              <a:latin typeface="Arial"/>
              <a:ea typeface="Arial"/>
              <a:cs typeface="Arial"/>
              <a:sym typeface="Arial"/>
            </a:endParaRPr>
          </a:p>
        </p:txBody>
      </p:sp>
      <p:sp>
        <p:nvSpPr>
          <p:cNvPr id="975" name="Google Shape;975;p83"/>
          <p:cNvSpPr/>
          <p:nvPr/>
        </p:nvSpPr>
        <p:spPr>
          <a:xfrm>
            <a:off x="7851130" y="6101912"/>
            <a:ext cx="34401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Preprocessing</a:t>
            </a:r>
            <a:endParaRPr sz="3600" b="0" i="0" u="none" strike="noStrike" cap="none">
              <a:solidFill>
                <a:srgbClr val="000000"/>
              </a:solidFill>
              <a:latin typeface="Arial"/>
              <a:ea typeface="Arial"/>
              <a:cs typeface="Arial"/>
              <a:sym typeface="Arial"/>
            </a:endParaRPr>
          </a:p>
        </p:txBody>
      </p:sp>
      <p:sp>
        <p:nvSpPr>
          <p:cNvPr id="976" name="Google Shape;976;p83"/>
          <p:cNvSpPr/>
          <p:nvPr/>
        </p:nvSpPr>
        <p:spPr>
          <a:xfrm>
            <a:off x="16756047" y="6296086"/>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Classification</a:t>
            </a:r>
            <a:endParaRPr sz="3600" b="0" i="0" u="none" strike="noStrike" cap="none">
              <a:solidFill>
                <a:srgbClr val="000000"/>
              </a:solidFill>
              <a:latin typeface="Arial"/>
              <a:ea typeface="Arial"/>
              <a:cs typeface="Arial"/>
              <a:sym typeface="Arial"/>
            </a:endParaRPr>
          </a:p>
        </p:txBody>
      </p:sp>
      <p:sp>
        <p:nvSpPr>
          <p:cNvPr id="977" name="Google Shape;977;p83"/>
          <p:cNvSpPr/>
          <p:nvPr/>
        </p:nvSpPr>
        <p:spPr>
          <a:xfrm>
            <a:off x="6908790"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
        <p:nvSpPr>
          <p:cNvPr id="978" name="Google Shape;978;p83"/>
          <p:cNvSpPr/>
          <p:nvPr/>
        </p:nvSpPr>
        <p:spPr>
          <a:xfrm>
            <a:off x="11362078"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
        <p:nvSpPr>
          <p:cNvPr id="979" name="Google Shape;979;p83"/>
          <p:cNvSpPr txBox="1"/>
          <p:nvPr/>
        </p:nvSpPr>
        <p:spPr>
          <a:xfrm>
            <a:off x="417140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1</a:t>
            </a:r>
            <a:endParaRPr sz="3600" b="1" i="0" u="none" strike="noStrike" cap="none">
              <a:solidFill>
                <a:srgbClr val="000000"/>
              </a:solidFill>
              <a:latin typeface="Fira Sans"/>
              <a:ea typeface="Fira Sans"/>
              <a:cs typeface="Fira Sans"/>
              <a:sym typeface="Fira Sans"/>
            </a:endParaRPr>
          </a:p>
        </p:txBody>
      </p:sp>
      <p:sp>
        <p:nvSpPr>
          <p:cNvPr id="980" name="Google Shape;980;p83"/>
          <p:cNvSpPr txBox="1"/>
          <p:nvPr/>
        </p:nvSpPr>
        <p:spPr>
          <a:xfrm>
            <a:off x="8273324"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2</a:t>
            </a:r>
            <a:endParaRPr sz="3600" b="1" i="0" u="none" strike="noStrike" cap="none">
              <a:solidFill>
                <a:srgbClr val="000000"/>
              </a:solidFill>
              <a:latin typeface="Fira Sans"/>
              <a:ea typeface="Fira Sans"/>
              <a:cs typeface="Fira Sans"/>
              <a:sym typeface="Fira Sans"/>
            </a:endParaRPr>
          </a:p>
        </p:txBody>
      </p:sp>
      <p:sp>
        <p:nvSpPr>
          <p:cNvPr id="981" name="Google Shape;981;p83"/>
          <p:cNvSpPr txBox="1"/>
          <p:nvPr/>
        </p:nvSpPr>
        <p:spPr>
          <a:xfrm>
            <a:off x="1234696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3</a:t>
            </a:r>
            <a:endParaRPr sz="3600" b="1" i="0" u="none" strike="noStrike" cap="none">
              <a:solidFill>
                <a:srgbClr val="000000"/>
              </a:solidFill>
              <a:latin typeface="Fira Sans"/>
              <a:ea typeface="Fira Sans"/>
              <a:cs typeface="Fira Sans"/>
              <a:sym typeface="Fira Sans"/>
            </a:endParaRPr>
          </a:p>
        </p:txBody>
      </p:sp>
      <p:sp>
        <p:nvSpPr>
          <p:cNvPr id="982" name="Google Shape;982;p83"/>
          <p:cNvSpPr txBox="1"/>
          <p:nvPr/>
        </p:nvSpPr>
        <p:spPr>
          <a:xfrm>
            <a:off x="16477155"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4</a:t>
            </a:r>
            <a:endParaRPr sz="3600" b="1" i="0" u="none" strike="noStrike" cap="none">
              <a:solidFill>
                <a:srgbClr val="000000"/>
              </a:solidFill>
              <a:latin typeface="Fira Sans"/>
              <a:ea typeface="Fira Sans"/>
              <a:cs typeface="Fira Sans"/>
              <a:sym typeface="Fira Sans"/>
            </a:endParaRPr>
          </a:p>
        </p:txBody>
      </p:sp>
      <p:sp>
        <p:nvSpPr>
          <p:cNvPr id="983" name="Google Shape;983;p83"/>
          <p:cNvSpPr/>
          <p:nvPr/>
        </p:nvSpPr>
        <p:spPr>
          <a:xfrm>
            <a:off x="12375238" y="6226868"/>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Development</a:t>
            </a:r>
            <a:endParaRPr sz="3600" b="0" i="0" u="none" strike="noStrike" cap="none">
              <a:solidFill>
                <a:srgbClr val="000000"/>
              </a:solidFill>
              <a:latin typeface="Arial"/>
              <a:ea typeface="Arial"/>
              <a:cs typeface="Arial"/>
              <a:sym typeface="Arial"/>
            </a:endParaRPr>
          </a:p>
        </p:txBody>
      </p:sp>
      <p:sp>
        <p:nvSpPr>
          <p:cNvPr id="984" name="Google Shape;984;p83"/>
          <p:cNvSpPr/>
          <p:nvPr/>
        </p:nvSpPr>
        <p:spPr>
          <a:xfrm>
            <a:off x="15742887" y="6815518"/>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84"/>
          <p:cNvSpPr txBox="1">
            <a:spLocks noGrp="1"/>
          </p:cNvSpPr>
          <p:nvPr>
            <p:ph type="title" idx="4294967295"/>
          </p:nvPr>
        </p:nvSpPr>
        <p:spPr>
          <a:xfrm>
            <a:off x="3479850" y="701150"/>
            <a:ext cx="68355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Normal</a:t>
            </a:r>
            <a:endParaRPr sz="10000" b="1">
              <a:solidFill>
                <a:schemeClr val="accent2"/>
              </a:solidFill>
            </a:endParaRPr>
          </a:p>
        </p:txBody>
      </p:sp>
      <p:sp>
        <p:nvSpPr>
          <p:cNvPr id="990" name="Google Shape;990;p84"/>
          <p:cNvSpPr txBox="1">
            <a:spLocks noGrp="1"/>
          </p:cNvSpPr>
          <p:nvPr>
            <p:ph type="title" idx="4294967295"/>
          </p:nvPr>
        </p:nvSpPr>
        <p:spPr>
          <a:xfrm>
            <a:off x="13118800" y="701150"/>
            <a:ext cx="87531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solidFill>
                  <a:schemeClr val="accent2"/>
                </a:solidFill>
                <a:latin typeface="Open Sans"/>
                <a:ea typeface="Open Sans"/>
                <a:cs typeface="Open Sans"/>
                <a:sym typeface="Open Sans"/>
              </a:rPr>
              <a:t>Pneumonia</a:t>
            </a:r>
            <a:endParaRPr sz="10000" b="1">
              <a:solidFill>
                <a:schemeClr val="accent2"/>
              </a:solidFill>
            </a:endParaRPr>
          </a:p>
        </p:txBody>
      </p:sp>
      <p:pic>
        <p:nvPicPr>
          <p:cNvPr id="991" name="Google Shape;991;p84"/>
          <p:cNvPicPr preferRelativeResize="0"/>
          <p:nvPr/>
        </p:nvPicPr>
        <p:blipFill rotWithShape="1">
          <a:blip r:embed="rId3">
            <a:alphaModFix/>
          </a:blip>
          <a:srcRect l="33123" r="34925" b="17046"/>
          <a:stretch/>
        </p:blipFill>
        <p:spPr>
          <a:xfrm>
            <a:off x="3138902" y="2295925"/>
            <a:ext cx="7513999" cy="9125726"/>
          </a:xfrm>
          <a:prstGeom prst="rect">
            <a:avLst/>
          </a:prstGeom>
          <a:noFill/>
          <a:ln>
            <a:noFill/>
          </a:ln>
        </p:spPr>
      </p:pic>
      <p:pic>
        <p:nvPicPr>
          <p:cNvPr id="992" name="Google Shape;992;p84"/>
          <p:cNvPicPr preferRelativeResize="0"/>
          <p:nvPr/>
        </p:nvPicPr>
        <p:blipFill rotWithShape="1">
          <a:blip r:embed="rId3">
            <a:alphaModFix/>
          </a:blip>
          <a:srcRect l="64861" r="1724" b="13178"/>
          <a:stretch/>
        </p:blipFill>
        <p:spPr>
          <a:xfrm>
            <a:off x="13879200" y="2372125"/>
            <a:ext cx="7702548" cy="929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85"/>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Class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sp>
        <p:nvSpPr>
          <p:cNvPr id="998" name="Google Shape;998;p85"/>
          <p:cNvSpPr txBox="1"/>
          <p:nvPr/>
        </p:nvSpPr>
        <p:spPr>
          <a:xfrm>
            <a:off x="11944149" y="11088089"/>
            <a:ext cx="179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Fira Sans"/>
                <a:ea typeface="Fira Sans"/>
                <a:cs typeface="Fira Sans"/>
                <a:sym typeface="Fira Sans"/>
              </a:rPr>
              <a:t>Fig. 3</a:t>
            </a:r>
            <a:endParaRPr sz="1400" b="1" i="0" u="none" strike="noStrike" cap="none">
              <a:solidFill>
                <a:srgbClr val="000000"/>
              </a:solidFill>
              <a:latin typeface="Fira Sans"/>
              <a:ea typeface="Fira Sans"/>
              <a:cs typeface="Fira Sans"/>
              <a:sym typeface="Fira Sans"/>
            </a:endParaRPr>
          </a:p>
        </p:txBody>
      </p:sp>
      <p:pic>
        <p:nvPicPr>
          <p:cNvPr id="999" name="Google Shape;999;p85"/>
          <p:cNvPicPr preferRelativeResize="0"/>
          <p:nvPr/>
        </p:nvPicPr>
        <p:blipFill rotWithShape="1">
          <a:blip r:embed="rId3">
            <a:alphaModFix/>
          </a:blip>
          <a:srcRect/>
          <a:stretch/>
        </p:blipFill>
        <p:spPr>
          <a:xfrm>
            <a:off x="2919225" y="2630776"/>
            <a:ext cx="18548726" cy="8115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86"/>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Sequence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05" name="Google Shape;1005;p86"/>
          <p:cNvPicPr preferRelativeResize="0"/>
          <p:nvPr/>
        </p:nvPicPr>
        <p:blipFill rotWithShape="1">
          <a:blip r:embed="rId3">
            <a:alphaModFix/>
          </a:blip>
          <a:srcRect b="13605"/>
          <a:stretch/>
        </p:blipFill>
        <p:spPr>
          <a:xfrm>
            <a:off x="3775850" y="3130650"/>
            <a:ext cx="17496750" cy="7456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9"/>
          <p:cNvSpPr txBox="1">
            <a:spLocks noGrp="1"/>
          </p:cNvSpPr>
          <p:nvPr>
            <p:ph type="title"/>
          </p:nvPr>
        </p:nvSpPr>
        <p:spPr>
          <a:xfrm>
            <a:off x="2618275" y="2431700"/>
            <a:ext cx="19821600" cy="1753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12000" b="1" i="0" u="none" strike="noStrike" cap="none">
                <a:solidFill>
                  <a:schemeClr val="dk1"/>
                </a:solidFill>
                <a:latin typeface="Open Sans"/>
                <a:ea typeface="Open Sans"/>
                <a:cs typeface="Open Sans"/>
                <a:sym typeface="Open Sans"/>
              </a:rPr>
              <a:t>Pneumonia </a:t>
            </a:r>
            <a:r>
              <a:rPr lang="en-US" sz="12000" b="1" i="0" u="none" strike="noStrike" cap="none">
                <a:solidFill>
                  <a:schemeClr val="accent2"/>
                </a:solidFill>
                <a:latin typeface="Open Sans"/>
                <a:ea typeface="Open Sans"/>
                <a:cs typeface="Open Sans"/>
                <a:sym typeface="Open Sans"/>
              </a:rPr>
              <a:t>Detection</a:t>
            </a:r>
            <a:endParaRPr sz="12000" b="1" i="0" u="none" strike="noStrike" cap="none">
              <a:solidFill>
                <a:schemeClr val="accent2"/>
              </a:solidFill>
              <a:latin typeface="Arial"/>
              <a:ea typeface="Arial"/>
              <a:cs typeface="Arial"/>
              <a:sym typeface="Arial"/>
            </a:endParaRPr>
          </a:p>
        </p:txBody>
      </p:sp>
      <p:sp>
        <p:nvSpPr>
          <p:cNvPr id="700" name="Google Shape;700;p69"/>
          <p:cNvSpPr txBox="1">
            <a:spLocks noGrp="1"/>
          </p:cNvSpPr>
          <p:nvPr>
            <p:ph type="title" idx="2"/>
          </p:nvPr>
        </p:nvSpPr>
        <p:spPr>
          <a:xfrm>
            <a:off x="2961925" y="5252375"/>
            <a:ext cx="19134300" cy="812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6000" b="0" i="0" u="none" strike="noStrike" cap="none">
                <a:solidFill>
                  <a:schemeClr val="dk1"/>
                </a:solidFill>
                <a:latin typeface="Arial"/>
                <a:ea typeface="Arial"/>
                <a:cs typeface="Arial"/>
                <a:sym typeface="Arial"/>
              </a:rPr>
              <a:t>Classification using Deep Learning</a:t>
            </a:r>
            <a:endParaRPr sz="6000" b="0" i="0" u="none" strike="noStrike" cap="none">
              <a:solidFill>
                <a:schemeClr val="dk1"/>
              </a:solidFill>
              <a:latin typeface="Arial"/>
              <a:ea typeface="Arial"/>
              <a:cs typeface="Arial"/>
              <a:sym typeface="Arial"/>
            </a:endParaRPr>
          </a:p>
        </p:txBody>
      </p:sp>
      <p:pic>
        <p:nvPicPr>
          <p:cNvPr id="701" name="Google Shape;701;p69"/>
          <p:cNvPicPr preferRelativeResize="0"/>
          <p:nvPr/>
        </p:nvPicPr>
        <p:blipFill rotWithShape="1">
          <a:blip r:embed="rId3">
            <a:alphaModFix/>
          </a:blip>
          <a:srcRect t="748" b="738"/>
          <a:stretch/>
        </p:blipFill>
        <p:spPr>
          <a:xfrm flipH="1">
            <a:off x="20409073" y="6510176"/>
            <a:ext cx="4042879" cy="9519663"/>
          </a:xfrm>
          <a:prstGeom prst="rect">
            <a:avLst/>
          </a:prstGeom>
          <a:noFill/>
          <a:ln>
            <a:noFill/>
          </a:ln>
        </p:spPr>
      </p:pic>
      <p:pic>
        <p:nvPicPr>
          <p:cNvPr id="702" name="Google Shape;702;p69"/>
          <p:cNvPicPr preferRelativeResize="0"/>
          <p:nvPr/>
        </p:nvPicPr>
        <p:blipFill rotWithShape="1">
          <a:blip r:embed="rId4">
            <a:alphaModFix/>
          </a:blip>
          <a:srcRect/>
          <a:stretch/>
        </p:blipFill>
        <p:spPr>
          <a:xfrm>
            <a:off x="22325" y="6781675"/>
            <a:ext cx="3311950" cy="9519674"/>
          </a:xfrm>
          <a:prstGeom prst="rect">
            <a:avLst/>
          </a:prstGeom>
          <a:noFill/>
          <a:ln>
            <a:noFill/>
          </a:ln>
        </p:spPr>
      </p:pic>
      <p:sp>
        <p:nvSpPr>
          <p:cNvPr id="703" name="Google Shape;703;p69"/>
          <p:cNvSpPr/>
          <p:nvPr/>
        </p:nvSpPr>
        <p:spPr>
          <a:xfrm>
            <a:off x="5306170" y="6739357"/>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4" name="Google Shape;704;p69"/>
          <p:cNvSpPr/>
          <p:nvPr/>
        </p:nvSpPr>
        <p:spPr>
          <a:xfrm>
            <a:off x="6727034" y="6738773"/>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5" name="Google Shape;705;p69"/>
          <p:cNvSpPr/>
          <p:nvPr/>
        </p:nvSpPr>
        <p:spPr>
          <a:xfrm>
            <a:off x="7729438" y="9531826"/>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6" name="Google Shape;706;p69"/>
          <p:cNvSpPr/>
          <p:nvPr/>
        </p:nvSpPr>
        <p:spPr>
          <a:xfrm>
            <a:off x="8059749" y="10167194"/>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7" name="Google Shape;707;p69"/>
          <p:cNvSpPr/>
          <p:nvPr/>
        </p:nvSpPr>
        <p:spPr>
          <a:xfrm>
            <a:off x="8239323" y="10114368"/>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8" name="Google Shape;708;p69"/>
          <p:cNvSpPr/>
          <p:nvPr/>
        </p:nvSpPr>
        <p:spPr>
          <a:xfrm>
            <a:off x="8855708" y="10379373"/>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9" name="Google Shape;709;p69"/>
          <p:cNvSpPr/>
          <p:nvPr/>
        </p:nvSpPr>
        <p:spPr>
          <a:xfrm>
            <a:off x="7695686" y="9409830"/>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0" name="Google Shape;710;p69"/>
          <p:cNvSpPr/>
          <p:nvPr/>
        </p:nvSpPr>
        <p:spPr>
          <a:xfrm>
            <a:off x="7905080" y="10576959"/>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1" name="Google Shape;711;p69"/>
          <p:cNvSpPr/>
          <p:nvPr/>
        </p:nvSpPr>
        <p:spPr>
          <a:xfrm>
            <a:off x="7565921" y="10037319"/>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2" name="Google Shape;712;p69"/>
          <p:cNvSpPr/>
          <p:nvPr/>
        </p:nvSpPr>
        <p:spPr>
          <a:xfrm>
            <a:off x="9405572" y="9965231"/>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3" name="Google Shape;713;p69"/>
          <p:cNvSpPr/>
          <p:nvPr/>
        </p:nvSpPr>
        <p:spPr>
          <a:xfrm>
            <a:off x="7372911" y="6699957"/>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4" name="Google Shape;714;p69"/>
          <p:cNvSpPr/>
          <p:nvPr/>
        </p:nvSpPr>
        <p:spPr>
          <a:xfrm>
            <a:off x="9094594" y="7944718"/>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5" name="Google Shape;715;p69"/>
          <p:cNvSpPr/>
          <p:nvPr/>
        </p:nvSpPr>
        <p:spPr>
          <a:xfrm>
            <a:off x="9038559" y="8170322"/>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6" name="Google Shape;716;p69"/>
          <p:cNvSpPr/>
          <p:nvPr/>
        </p:nvSpPr>
        <p:spPr>
          <a:xfrm>
            <a:off x="9017915" y="8519673"/>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7" name="Google Shape;717;p69"/>
          <p:cNvSpPr/>
          <p:nvPr/>
        </p:nvSpPr>
        <p:spPr>
          <a:xfrm>
            <a:off x="9516004" y="8623281"/>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8" name="Google Shape;718;p69"/>
          <p:cNvSpPr/>
          <p:nvPr/>
        </p:nvSpPr>
        <p:spPr>
          <a:xfrm>
            <a:off x="9278756" y="8819116"/>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9" name="Google Shape;719;p69"/>
          <p:cNvSpPr/>
          <p:nvPr/>
        </p:nvSpPr>
        <p:spPr>
          <a:xfrm>
            <a:off x="9001530" y="8959498"/>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0" name="Google Shape;720;p69"/>
          <p:cNvSpPr/>
          <p:nvPr/>
        </p:nvSpPr>
        <p:spPr>
          <a:xfrm>
            <a:off x="8848499" y="8220229"/>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1" name="Google Shape;721;p69"/>
          <p:cNvSpPr/>
          <p:nvPr/>
        </p:nvSpPr>
        <p:spPr>
          <a:xfrm>
            <a:off x="8619772" y="7653155"/>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2" name="Google Shape;722;p69"/>
          <p:cNvSpPr/>
          <p:nvPr/>
        </p:nvSpPr>
        <p:spPr>
          <a:xfrm>
            <a:off x="8603715" y="8151935"/>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3" name="Google Shape;723;p69"/>
          <p:cNvSpPr/>
          <p:nvPr/>
        </p:nvSpPr>
        <p:spPr>
          <a:xfrm>
            <a:off x="8245550" y="7918451"/>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4" name="Google Shape;724;p69"/>
          <p:cNvSpPr/>
          <p:nvPr/>
        </p:nvSpPr>
        <p:spPr>
          <a:xfrm>
            <a:off x="7935883" y="7945886"/>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5" name="Google Shape;725;p69"/>
          <p:cNvSpPr/>
          <p:nvPr/>
        </p:nvSpPr>
        <p:spPr>
          <a:xfrm>
            <a:off x="7810705" y="8351564"/>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6" name="Google Shape;726;p69"/>
          <p:cNvSpPr/>
          <p:nvPr/>
        </p:nvSpPr>
        <p:spPr>
          <a:xfrm>
            <a:off x="8184927" y="8301657"/>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7" name="Google Shape;727;p69"/>
          <p:cNvSpPr/>
          <p:nvPr/>
        </p:nvSpPr>
        <p:spPr>
          <a:xfrm>
            <a:off x="8320591" y="8639917"/>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8" name="Google Shape;728;p69"/>
          <p:cNvSpPr/>
          <p:nvPr/>
        </p:nvSpPr>
        <p:spPr>
          <a:xfrm>
            <a:off x="7983070" y="8742942"/>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9" name="Google Shape;729;p69"/>
          <p:cNvSpPr/>
          <p:nvPr/>
        </p:nvSpPr>
        <p:spPr>
          <a:xfrm>
            <a:off x="8223267" y="9039466"/>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0" name="Google Shape;730;p69"/>
          <p:cNvSpPr/>
          <p:nvPr/>
        </p:nvSpPr>
        <p:spPr>
          <a:xfrm>
            <a:off x="7851994" y="9022831"/>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1" name="Google Shape;731;p69"/>
          <p:cNvSpPr/>
          <p:nvPr/>
        </p:nvSpPr>
        <p:spPr>
          <a:xfrm>
            <a:off x="7620317" y="8838670"/>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2" name="Google Shape;732;p69"/>
          <p:cNvSpPr/>
          <p:nvPr/>
        </p:nvSpPr>
        <p:spPr>
          <a:xfrm>
            <a:off x="7708793" y="8597014"/>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3" name="Google Shape;733;p69"/>
          <p:cNvSpPr/>
          <p:nvPr/>
        </p:nvSpPr>
        <p:spPr>
          <a:xfrm>
            <a:off x="9365922" y="8220229"/>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4" name="Google Shape;734;p69"/>
          <p:cNvSpPr/>
          <p:nvPr/>
        </p:nvSpPr>
        <p:spPr>
          <a:xfrm>
            <a:off x="9012016" y="8388338"/>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5" name="Google Shape;735;p69"/>
          <p:cNvSpPr/>
          <p:nvPr/>
        </p:nvSpPr>
        <p:spPr>
          <a:xfrm>
            <a:off x="8939925" y="7783031"/>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6" name="Google Shape;736;p69"/>
          <p:cNvSpPr/>
          <p:nvPr/>
        </p:nvSpPr>
        <p:spPr>
          <a:xfrm>
            <a:off x="8916331" y="8771835"/>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7" name="Google Shape;737;p69"/>
          <p:cNvSpPr/>
          <p:nvPr/>
        </p:nvSpPr>
        <p:spPr>
          <a:xfrm>
            <a:off x="7795959" y="9412457"/>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8" name="Google Shape;738;p69"/>
          <p:cNvSpPr/>
          <p:nvPr/>
        </p:nvSpPr>
        <p:spPr>
          <a:xfrm>
            <a:off x="8009613" y="9687093"/>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9" name="Google Shape;739;p69"/>
          <p:cNvSpPr/>
          <p:nvPr/>
        </p:nvSpPr>
        <p:spPr>
          <a:xfrm>
            <a:off x="7699946" y="9693513"/>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0" name="Google Shape;740;p69"/>
          <p:cNvSpPr/>
          <p:nvPr/>
        </p:nvSpPr>
        <p:spPr>
          <a:xfrm>
            <a:off x="12857620" y="6609882"/>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1" name="Google Shape;741;p69"/>
          <p:cNvSpPr/>
          <p:nvPr/>
        </p:nvSpPr>
        <p:spPr>
          <a:xfrm>
            <a:off x="14278484" y="6609298"/>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2" name="Google Shape;742;p69"/>
          <p:cNvSpPr/>
          <p:nvPr/>
        </p:nvSpPr>
        <p:spPr>
          <a:xfrm>
            <a:off x="15280888" y="9402351"/>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3" name="Google Shape;743;p69"/>
          <p:cNvSpPr/>
          <p:nvPr/>
        </p:nvSpPr>
        <p:spPr>
          <a:xfrm>
            <a:off x="15611199" y="10037719"/>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4" name="Google Shape;744;p69"/>
          <p:cNvSpPr/>
          <p:nvPr/>
        </p:nvSpPr>
        <p:spPr>
          <a:xfrm>
            <a:off x="15790773" y="9984893"/>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5" name="Google Shape;745;p69"/>
          <p:cNvSpPr/>
          <p:nvPr/>
        </p:nvSpPr>
        <p:spPr>
          <a:xfrm>
            <a:off x="16407158" y="10249898"/>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6" name="Google Shape;746;p69"/>
          <p:cNvSpPr/>
          <p:nvPr/>
        </p:nvSpPr>
        <p:spPr>
          <a:xfrm>
            <a:off x="15247136" y="9280355"/>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7" name="Google Shape;747;p69"/>
          <p:cNvSpPr/>
          <p:nvPr/>
        </p:nvSpPr>
        <p:spPr>
          <a:xfrm>
            <a:off x="15456530" y="10447484"/>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8" name="Google Shape;748;p69"/>
          <p:cNvSpPr/>
          <p:nvPr/>
        </p:nvSpPr>
        <p:spPr>
          <a:xfrm>
            <a:off x="15117371" y="9907844"/>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9" name="Google Shape;749;p69"/>
          <p:cNvSpPr/>
          <p:nvPr/>
        </p:nvSpPr>
        <p:spPr>
          <a:xfrm>
            <a:off x="16957022" y="9835756"/>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0" name="Google Shape;750;p69"/>
          <p:cNvSpPr/>
          <p:nvPr/>
        </p:nvSpPr>
        <p:spPr>
          <a:xfrm>
            <a:off x="14924361" y="6570482"/>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1" name="Google Shape;751;p69"/>
          <p:cNvSpPr/>
          <p:nvPr/>
        </p:nvSpPr>
        <p:spPr>
          <a:xfrm>
            <a:off x="16646044" y="7815243"/>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2" name="Google Shape;752;p69"/>
          <p:cNvSpPr/>
          <p:nvPr/>
        </p:nvSpPr>
        <p:spPr>
          <a:xfrm>
            <a:off x="16590009" y="8040847"/>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3" name="Google Shape;753;p69"/>
          <p:cNvSpPr/>
          <p:nvPr/>
        </p:nvSpPr>
        <p:spPr>
          <a:xfrm>
            <a:off x="16569365" y="8390198"/>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4" name="Google Shape;754;p69"/>
          <p:cNvSpPr/>
          <p:nvPr/>
        </p:nvSpPr>
        <p:spPr>
          <a:xfrm>
            <a:off x="17067454" y="8493806"/>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5" name="Google Shape;755;p69"/>
          <p:cNvSpPr/>
          <p:nvPr/>
        </p:nvSpPr>
        <p:spPr>
          <a:xfrm>
            <a:off x="16830206" y="8689641"/>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6" name="Google Shape;756;p69"/>
          <p:cNvSpPr/>
          <p:nvPr/>
        </p:nvSpPr>
        <p:spPr>
          <a:xfrm>
            <a:off x="16552980" y="8830023"/>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7" name="Google Shape;757;p69"/>
          <p:cNvSpPr/>
          <p:nvPr/>
        </p:nvSpPr>
        <p:spPr>
          <a:xfrm>
            <a:off x="16399949" y="8090754"/>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8" name="Google Shape;758;p69"/>
          <p:cNvSpPr/>
          <p:nvPr/>
        </p:nvSpPr>
        <p:spPr>
          <a:xfrm>
            <a:off x="16171222" y="7523680"/>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9" name="Google Shape;759;p69"/>
          <p:cNvSpPr/>
          <p:nvPr/>
        </p:nvSpPr>
        <p:spPr>
          <a:xfrm>
            <a:off x="16155165" y="8022460"/>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0" name="Google Shape;760;p69"/>
          <p:cNvSpPr/>
          <p:nvPr/>
        </p:nvSpPr>
        <p:spPr>
          <a:xfrm>
            <a:off x="15797000" y="7788976"/>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1" name="Google Shape;761;p69"/>
          <p:cNvSpPr/>
          <p:nvPr/>
        </p:nvSpPr>
        <p:spPr>
          <a:xfrm>
            <a:off x="15487333" y="7816411"/>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2" name="Google Shape;762;p69"/>
          <p:cNvSpPr/>
          <p:nvPr/>
        </p:nvSpPr>
        <p:spPr>
          <a:xfrm>
            <a:off x="15362155" y="8222089"/>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3" name="Google Shape;763;p69"/>
          <p:cNvSpPr/>
          <p:nvPr/>
        </p:nvSpPr>
        <p:spPr>
          <a:xfrm>
            <a:off x="15736377" y="8172182"/>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4" name="Google Shape;764;p69"/>
          <p:cNvSpPr/>
          <p:nvPr/>
        </p:nvSpPr>
        <p:spPr>
          <a:xfrm>
            <a:off x="15872041" y="8510442"/>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5" name="Google Shape;765;p69"/>
          <p:cNvSpPr/>
          <p:nvPr/>
        </p:nvSpPr>
        <p:spPr>
          <a:xfrm>
            <a:off x="15534520" y="8613467"/>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6" name="Google Shape;766;p69"/>
          <p:cNvSpPr/>
          <p:nvPr/>
        </p:nvSpPr>
        <p:spPr>
          <a:xfrm>
            <a:off x="15774717" y="8909991"/>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7" name="Google Shape;767;p69"/>
          <p:cNvSpPr/>
          <p:nvPr/>
        </p:nvSpPr>
        <p:spPr>
          <a:xfrm>
            <a:off x="15403444" y="8893356"/>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8" name="Google Shape;768;p69"/>
          <p:cNvSpPr/>
          <p:nvPr/>
        </p:nvSpPr>
        <p:spPr>
          <a:xfrm>
            <a:off x="15171767" y="8709195"/>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9" name="Google Shape;769;p69"/>
          <p:cNvSpPr/>
          <p:nvPr/>
        </p:nvSpPr>
        <p:spPr>
          <a:xfrm>
            <a:off x="15260243" y="8467539"/>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0" name="Google Shape;770;p69"/>
          <p:cNvSpPr/>
          <p:nvPr/>
        </p:nvSpPr>
        <p:spPr>
          <a:xfrm>
            <a:off x="16917372" y="8090754"/>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1" name="Google Shape;771;p69"/>
          <p:cNvSpPr/>
          <p:nvPr/>
        </p:nvSpPr>
        <p:spPr>
          <a:xfrm>
            <a:off x="16563466" y="8258863"/>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2" name="Google Shape;772;p69"/>
          <p:cNvSpPr/>
          <p:nvPr/>
        </p:nvSpPr>
        <p:spPr>
          <a:xfrm>
            <a:off x="16491375" y="7653556"/>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3" name="Google Shape;773;p69"/>
          <p:cNvSpPr/>
          <p:nvPr/>
        </p:nvSpPr>
        <p:spPr>
          <a:xfrm>
            <a:off x="16467781" y="8642360"/>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4" name="Google Shape;774;p69"/>
          <p:cNvSpPr/>
          <p:nvPr/>
        </p:nvSpPr>
        <p:spPr>
          <a:xfrm>
            <a:off x="15347409" y="9282982"/>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5" name="Google Shape;775;p69"/>
          <p:cNvSpPr/>
          <p:nvPr/>
        </p:nvSpPr>
        <p:spPr>
          <a:xfrm>
            <a:off x="15561063" y="9557618"/>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6" name="Google Shape;776;p69"/>
          <p:cNvSpPr/>
          <p:nvPr/>
        </p:nvSpPr>
        <p:spPr>
          <a:xfrm>
            <a:off x="15251396" y="9564038"/>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grpSp>
        <p:nvGrpSpPr>
          <p:cNvPr id="777" name="Google Shape;777;p69"/>
          <p:cNvGrpSpPr/>
          <p:nvPr/>
        </p:nvGrpSpPr>
        <p:grpSpPr>
          <a:xfrm>
            <a:off x="9103821" y="6852356"/>
            <a:ext cx="6629496" cy="5942752"/>
            <a:chOff x="661825" y="1465225"/>
            <a:chExt cx="505775" cy="509050"/>
          </a:xfrm>
        </p:grpSpPr>
        <p:sp>
          <p:nvSpPr>
            <p:cNvPr id="778" name="Google Shape;778;p69"/>
            <p:cNvSpPr/>
            <p:nvPr/>
          </p:nvSpPr>
          <p:spPr>
            <a:xfrm>
              <a:off x="661825" y="1468600"/>
              <a:ext cx="505775" cy="505675"/>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9" name="Google Shape;779;p69"/>
            <p:cNvSpPr/>
            <p:nvPr/>
          </p:nvSpPr>
          <p:spPr>
            <a:xfrm>
              <a:off x="770225" y="1468550"/>
              <a:ext cx="294000" cy="5043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solidFill>
              <a:srgbClr val="434343"/>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0" name="Google Shape;780;p69"/>
            <p:cNvSpPr/>
            <p:nvPr/>
          </p:nvSpPr>
          <p:spPr>
            <a:xfrm>
              <a:off x="846700" y="1707800"/>
              <a:ext cx="139250" cy="91400"/>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1" name="Google Shape;781;p69"/>
            <p:cNvSpPr/>
            <p:nvPr/>
          </p:nvSpPr>
          <p:spPr>
            <a:xfrm>
              <a:off x="871900" y="1762225"/>
              <a:ext cx="90550" cy="22875"/>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2" name="Google Shape;782;p69"/>
            <p:cNvSpPr/>
            <p:nvPr/>
          </p:nvSpPr>
          <p:spPr>
            <a:xfrm>
              <a:off x="885600" y="1757700"/>
              <a:ext cx="36700" cy="10825"/>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3" name="Google Shape;783;p69"/>
            <p:cNvSpPr/>
            <p:nvPr/>
          </p:nvSpPr>
          <p:spPr>
            <a:xfrm>
              <a:off x="932625" y="1780400"/>
              <a:ext cx="20375" cy="8225"/>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4" name="Google Shape;784;p69"/>
            <p:cNvSpPr/>
            <p:nvPr/>
          </p:nvSpPr>
          <p:spPr>
            <a:xfrm>
              <a:off x="844125" y="1697350"/>
              <a:ext cx="114725" cy="40375"/>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5" name="Google Shape;785;p69"/>
            <p:cNvSpPr/>
            <p:nvPr/>
          </p:nvSpPr>
          <p:spPr>
            <a:xfrm>
              <a:off x="860100" y="1797325"/>
              <a:ext cx="112025" cy="63700"/>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6" name="Google Shape;786;p69"/>
            <p:cNvSpPr/>
            <p:nvPr/>
          </p:nvSpPr>
          <p:spPr>
            <a:xfrm>
              <a:off x="834225" y="1751100"/>
              <a:ext cx="25450" cy="39700"/>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7" name="Google Shape;787;p69"/>
            <p:cNvSpPr/>
            <p:nvPr/>
          </p:nvSpPr>
          <p:spPr>
            <a:xfrm>
              <a:off x="974575" y="1744925"/>
              <a:ext cx="25325" cy="39700"/>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8" name="Google Shape;788;p69"/>
            <p:cNvSpPr/>
            <p:nvPr/>
          </p:nvSpPr>
          <p:spPr>
            <a:xfrm>
              <a:off x="819500" y="1465225"/>
              <a:ext cx="195475" cy="222400"/>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9" name="Google Shape;789;p69"/>
            <p:cNvSpPr/>
            <p:nvPr/>
          </p:nvSpPr>
          <p:spPr>
            <a:xfrm>
              <a:off x="950850" y="1571850"/>
              <a:ext cx="14200" cy="14075"/>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0" name="Google Shape;790;p69"/>
            <p:cNvSpPr/>
            <p:nvPr/>
          </p:nvSpPr>
          <p:spPr>
            <a:xfrm>
              <a:off x="946575" y="1591175"/>
              <a:ext cx="4300" cy="4300"/>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1" name="Google Shape;791;p69"/>
            <p:cNvSpPr/>
            <p:nvPr/>
          </p:nvSpPr>
          <p:spPr>
            <a:xfrm>
              <a:off x="945000" y="1621100"/>
              <a:ext cx="25225" cy="2162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2" name="Google Shape;792;p69"/>
            <p:cNvSpPr/>
            <p:nvPr/>
          </p:nvSpPr>
          <p:spPr>
            <a:xfrm>
              <a:off x="983000" y="1629975"/>
              <a:ext cx="6000" cy="6000"/>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3" name="Google Shape;793;p69"/>
            <p:cNvSpPr/>
            <p:nvPr/>
          </p:nvSpPr>
          <p:spPr>
            <a:xfrm>
              <a:off x="964900" y="1646750"/>
              <a:ext cx="24100" cy="23975"/>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4" name="Google Shape;794;p69"/>
            <p:cNvSpPr/>
            <p:nvPr/>
          </p:nvSpPr>
          <p:spPr>
            <a:xfrm>
              <a:off x="943750" y="1658775"/>
              <a:ext cx="5650" cy="4750"/>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5" name="Google Shape;795;p69"/>
            <p:cNvSpPr/>
            <p:nvPr/>
          </p:nvSpPr>
          <p:spPr>
            <a:xfrm>
              <a:off x="932075" y="1595450"/>
              <a:ext cx="7000" cy="6900"/>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6" name="Google Shape;796;p69"/>
            <p:cNvSpPr/>
            <p:nvPr/>
          </p:nvSpPr>
          <p:spPr>
            <a:xfrm>
              <a:off x="914625" y="1546875"/>
              <a:ext cx="3075" cy="2950"/>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7" name="Google Shape;797;p69"/>
            <p:cNvSpPr/>
            <p:nvPr/>
          </p:nvSpPr>
          <p:spPr>
            <a:xfrm>
              <a:off x="913400" y="1589600"/>
              <a:ext cx="5875" cy="5875"/>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8" name="Google Shape;798;p69"/>
            <p:cNvSpPr/>
            <p:nvPr/>
          </p:nvSpPr>
          <p:spPr>
            <a:xfrm>
              <a:off x="886075" y="1569600"/>
              <a:ext cx="5750" cy="4900"/>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9" name="Google Shape;799;p69"/>
            <p:cNvSpPr/>
            <p:nvPr/>
          </p:nvSpPr>
          <p:spPr>
            <a:xfrm>
              <a:off x="862450" y="1571950"/>
              <a:ext cx="24425" cy="20950"/>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0" name="Google Shape;800;p69"/>
            <p:cNvSpPr/>
            <p:nvPr/>
          </p:nvSpPr>
          <p:spPr>
            <a:xfrm>
              <a:off x="852900" y="1606700"/>
              <a:ext cx="7325" cy="6225"/>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1" name="Google Shape;801;p69"/>
            <p:cNvSpPr/>
            <p:nvPr/>
          </p:nvSpPr>
          <p:spPr>
            <a:xfrm>
              <a:off x="881450" y="1602425"/>
              <a:ext cx="13525" cy="13425"/>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2" name="Google Shape;802;p69"/>
            <p:cNvSpPr/>
            <p:nvPr/>
          </p:nvSpPr>
          <p:spPr>
            <a:xfrm>
              <a:off x="891800" y="1631400"/>
              <a:ext cx="5325" cy="4575"/>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3" name="Google Shape;803;p69"/>
            <p:cNvSpPr/>
            <p:nvPr/>
          </p:nvSpPr>
          <p:spPr>
            <a:xfrm>
              <a:off x="866050" y="1640225"/>
              <a:ext cx="8225" cy="8225"/>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4" name="Google Shape;804;p69"/>
            <p:cNvSpPr/>
            <p:nvPr/>
          </p:nvSpPr>
          <p:spPr>
            <a:xfrm>
              <a:off x="884375" y="1665625"/>
              <a:ext cx="4525" cy="3850"/>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5" name="Google Shape;805;p69"/>
            <p:cNvSpPr/>
            <p:nvPr/>
          </p:nvSpPr>
          <p:spPr>
            <a:xfrm>
              <a:off x="856050" y="1664200"/>
              <a:ext cx="16425" cy="14050"/>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6" name="Google Shape;806;p69"/>
            <p:cNvSpPr/>
            <p:nvPr/>
          </p:nvSpPr>
          <p:spPr>
            <a:xfrm>
              <a:off x="838375" y="1648425"/>
              <a:ext cx="3750" cy="3625"/>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7" name="Google Shape;807;p69"/>
            <p:cNvSpPr/>
            <p:nvPr/>
          </p:nvSpPr>
          <p:spPr>
            <a:xfrm>
              <a:off x="845125" y="1627725"/>
              <a:ext cx="5550" cy="5550"/>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8" name="Google Shape;808;p69"/>
            <p:cNvSpPr/>
            <p:nvPr/>
          </p:nvSpPr>
          <p:spPr>
            <a:xfrm>
              <a:off x="971550" y="1595450"/>
              <a:ext cx="9925" cy="9925"/>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9" name="Google Shape;809;p69"/>
            <p:cNvSpPr/>
            <p:nvPr/>
          </p:nvSpPr>
          <p:spPr>
            <a:xfrm>
              <a:off x="944550" y="1609850"/>
              <a:ext cx="6325" cy="6225"/>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10" name="Google Shape;810;p69"/>
            <p:cNvSpPr/>
            <p:nvPr/>
          </p:nvSpPr>
          <p:spPr>
            <a:xfrm>
              <a:off x="939050" y="1558000"/>
              <a:ext cx="7550" cy="7575"/>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11" name="Google Shape;811;p69"/>
            <p:cNvSpPr/>
            <p:nvPr/>
          </p:nvSpPr>
          <p:spPr>
            <a:xfrm>
              <a:off x="937250" y="1642700"/>
              <a:ext cx="12150" cy="10325"/>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12" name="Google Shape;812;p69"/>
            <p:cNvSpPr/>
            <p:nvPr/>
          </p:nvSpPr>
          <p:spPr>
            <a:xfrm>
              <a:off x="851775" y="1697575"/>
              <a:ext cx="40725" cy="2250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13" name="Google Shape;813;p69"/>
            <p:cNvSpPr/>
            <p:nvPr/>
          </p:nvSpPr>
          <p:spPr>
            <a:xfrm>
              <a:off x="868075" y="1721100"/>
              <a:ext cx="16225" cy="12375"/>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14" name="Google Shape;814;p69"/>
            <p:cNvSpPr/>
            <p:nvPr/>
          </p:nvSpPr>
          <p:spPr>
            <a:xfrm>
              <a:off x="844450" y="1721650"/>
              <a:ext cx="22075" cy="16075"/>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grpSp>
      <p:sp>
        <p:nvSpPr>
          <p:cNvPr id="815" name="Google Shape;815;p69"/>
          <p:cNvSpPr txBox="1">
            <a:spLocks noGrp="1"/>
          </p:cNvSpPr>
          <p:nvPr>
            <p:ph type="title" idx="3"/>
          </p:nvPr>
        </p:nvSpPr>
        <p:spPr>
          <a:xfrm>
            <a:off x="6562825" y="948450"/>
            <a:ext cx="11932500" cy="1771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a:solidFill>
                  <a:schemeClr val="dk1"/>
                </a:solidFill>
                <a:latin typeface="Arial"/>
                <a:ea typeface="Arial"/>
                <a:cs typeface="Arial"/>
                <a:sym typeface="Arial"/>
              </a:rPr>
              <a:t>A </a:t>
            </a:r>
            <a:endParaRPr sz="29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a:solidFill>
                  <a:schemeClr val="dk1"/>
                </a:solidFill>
                <a:latin typeface="Arial"/>
                <a:ea typeface="Arial"/>
                <a:cs typeface="Arial"/>
                <a:sym typeface="Arial"/>
              </a:rPr>
              <a:t>PROJECT PRESENTATION</a:t>
            </a:r>
            <a:endParaRPr sz="2800" b="0" i="0" u="none" strike="noStrike" cap="none">
              <a:solidFill>
                <a:schemeClr val="dk1"/>
              </a:solidFill>
              <a:latin typeface="Arial"/>
              <a:ea typeface="Arial"/>
              <a:cs typeface="Arial"/>
              <a:sym typeface="Arial"/>
            </a:endParaRPr>
          </a:p>
        </p:txBody>
      </p:sp>
      <p:sp>
        <p:nvSpPr>
          <p:cNvPr id="816" name="Google Shape;816;p69"/>
          <p:cNvSpPr txBox="1">
            <a:spLocks noGrp="1"/>
          </p:cNvSpPr>
          <p:nvPr>
            <p:ph type="title" idx="4"/>
          </p:nvPr>
        </p:nvSpPr>
        <p:spPr>
          <a:xfrm>
            <a:off x="11349225" y="1968200"/>
            <a:ext cx="2325300" cy="4635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500" b="0" i="0" u="none" strike="noStrike" cap="none">
                <a:solidFill>
                  <a:schemeClr val="dk1"/>
                </a:solidFill>
                <a:latin typeface="Arial"/>
                <a:ea typeface="Arial"/>
                <a:cs typeface="Arial"/>
                <a:sym typeface="Arial"/>
              </a:rPr>
              <a:t>ON</a:t>
            </a:r>
            <a:endParaRPr sz="2400" b="0" i="0" u="none" strike="noStrike" cap="none">
              <a:solidFill>
                <a:schemeClr val="dk1"/>
              </a:solidFill>
              <a:latin typeface="Arial"/>
              <a:ea typeface="Arial"/>
              <a:cs typeface="Arial"/>
              <a:sym typeface="Arial"/>
            </a:endParaRPr>
          </a:p>
        </p:txBody>
      </p:sp>
      <p:sp>
        <p:nvSpPr>
          <p:cNvPr id="817" name="Google Shape;817;p69"/>
          <p:cNvSpPr txBox="1">
            <a:spLocks noGrp="1"/>
          </p:cNvSpPr>
          <p:nvPr>
            <p:ph type="title" idx="5"/>
          </p:nvPr>
        </p:nvSpPr>
        <p:spPr>
          <a:xfrm>
            <a:off x="3173325" y="4063265"/>
            <a:ext cx="19134300" cy="743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6100" b="0" i="0" u="none" strike="noStrike" cap="none">
                <a:solidFill>
                  <a:schemeClr val="dk1"/>
                </a:solidFill>
                <a:latin typeface="Arial"/>
                <a:ea typeface="Arial"/>
                <a:cs typeface="Arial"/>
                <a:sym typeface="Arial"/>
              </a:rPr>
              <a:t>&amp;</a:t>
            </a:r>
            <a:endParaRPr sz="5900" b="0" i="0" u="none" strike="noStrike" cap="non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87"/>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Use Case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11" name="Google Shape;1011;p87"/>
          <p:cNvPicPr preferRelativeResize="0"/>
          <p:nvPr/>
        </p:nvPicPr>
        <p:blipFill rotWithShape="1">
          <a:blip r:embed="rId3">
            <a:alphaModFix/>
          </a:blip>
          <a:srcRect/>
          <a:stretch/>
        </p:blipFill>
        <p:spPr>
          <a:xfrm>
            <a:off x="5436625" y="2494162"/>
            <a:ext cx="12314075" cy="8729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88"/>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Activity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17" name="Google Shape;1017;p88"/>
          <p:cNvPicPr preferRelativeResize="0"/>
          <p:nvPr/>
        </p:nvPicPr>
        <p:blipFill rotWithShape="1">
          <a:blip r:embed="rId3">
            <a:alphaModFix/>
          </a:blip>
          <a:srcRect/>
          <a:stretch/>
        </p:blipFill>
        <p:spPr>
          <a:xfrm>
            <a:off x="7821624" y="2545925"/>
            <a:ext cx="7493200" cy="9153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89"/>
          <p:cNvSpPr txBox="1">
            <a:spLocks noGrp="1"/>
          </p:cNvSpPr>
          <p:nvPr>
            <p:ph type="title" idx="4294967295"/>
          </p:nvPr>
        </p:nvSpPr>
        <p:spPr>
          <a:xfrm>
            <a:off x="4269150" y="110940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Level 0 Data </a:t>
            </a:r>
            <a:r>
              <a:rPr lang="en-US" sz="10000" b="1">
                <a:solidFill>
                  <a:schemeClr val="accent2"/>
                </a:solidFill>
                <a:latin typeface="Open Sans"/>
                <a:ea typeface="Open Sans"/>
                <a:cs typeface="Open Sans"/>
                <a:sym typeface="Open Sans"/>
              </a:rPr>
              <a:t>Flow</a:t>
            </a:r>
            <a:r>
              <a:rPr lang="en-US" sz="10000" b="1">
                <a:latin typeface="Open Sans"/>
                <a:ea typeface="Open Sans"/>
                <a:cs typeface="Open Sans"/>
                <a:sym typeface="Open Sans"/>
              </a:rPr>
              <a:t>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sp>
        <p:nvSpPr>
          <p:cNvPr id="1023" name="Google Shape;1023;p89"/>
          <p:cNvSpPr/>
          <p:nvPr/>
        </p:nvSpPr>
        <p:spPr>
          <a:xfrm>
            <a:off x="16776104" y="4643874"/>
            <a:ext cx="3729900" cy="2778600"/>
          </a:xfrm>
          <a:prstGeom prst="ellipse">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3600" b="0" i="0" u="none" strike="noStrike" cap="none">
                <a:solidFill>
                  <a:srgbClr val="000000"/>
                </a:solidFill>
                <a:latin typeface="Arial"/>
                <a:ea typeface="Arial"/>
                <a:cs typeface="Arial"/>
                <a:sym typeface="Arial"/>
              </a:rPr>
              <a:t>CNN MODULE </a:t>
            </a:r>
            <a:endParaRPr sz="3600" b="0" i="0" u="none" strike="noStrike" cap="none">
              <a:solidFill>
                <a:srgbClr val="000000"/>
              </a:solidFill>
              <a:latin typeface="Arial"/>
              <a:ea typeface="Arial"/>
              <a:cs typeface="Arial"/>
              <a:sym typeface="Arial"/>
            </a:endParaRPr>
          </a:p>
        </p:txBody>
      </p:sp>
      <p:sp>
        <p:nvSpPr>
          <p:cNvPr id="1024" name="Google Shape;1024;p89"/>
          <p:cNvSpPr/>
          <p:nvPr/>
        </p:nvSpPr>
        <p:spPr>
          <a:xfrm>
            <a:off x="4697799" y="5074423"/>
            <a:ext cx="3250200" cy="1917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a:solidFill>
                  <a:srgbClr val="000000"/>
                </a:solidFill>
                <a:latin typeface="Arial"/>
                <a:ea typeface="Arial"/>
                <a:cs typeface="Arial"/>
                <a:sym typeface="Arial"/>
              </a:rPr>
              <a:t>User</a:t>
            </a:r>
            <a:endParaRPr sz="3600" b="0" i="0" u="none" strike="noStrike" cap="none">
              <a:solidFill>
                <a:srgbClr val="000000"/>
              </a:solidFill>
              <a:latin typeface="Arial"/>
              <a:ea typeface="Arial"/>
              <a:cs typeface="Arial"/>
              <a:sym typeface="Arial"/>
            </a:endParaRPr>
          </a:p>
        </p:txBody>
      </p:sp>
      <p:cxnSp>
        <p:nvCxnSpPr>
          <p:cNvPr id="1025" name="Google Shape;1025;p89"/>
          <p:cNvCxnSpPr>
            <a:stCxn id="1024" idx="3"/>
            <a:endCxn id="1023" idx="2"/>
          </p:cNvCxnSpPr>
          <p:nvPr/>
        </p:nvCxnSpPr>
        <p:spPr>
          <a:xfrm>
            <a:off x="7947999" y="6033223"/>
            <a:ext cx="8828100" cy="0"/>
          </a:xfrm>
          <a:prstGeom prst="straightConnector1">
            <a:avLst/>
          </a:prstGeom>
          <a:noFill/>
          <a:ln w="9525" cap="flat" cmpd="sng">
            <a:solidFill>
              <a:srgbClr val="9C9194"/>
            </a:solidFill>
            <a:prstDash val="solid"/>
            <a:round/>
            <a:headEnd type="none" w="sm" len="sm"/>
            <a:tailEnd type="triangle" w="med" len="med"/>
          </a:ln>
        </p:spPr>
      </p:cxnSp>
      <p:sp>
        <p:nvSpPr>
          <p:cNvPr id="1026" name="Google Shape;1026;p89"/>
          <p:cNvSpPr txBox="1"/>
          <p:nvPr/>
        </p:nvSpPr>
        <p:spPr>
          <a:xfrm>
            <a:off x="9111415" y="4762476"/>
            <a:ext cx="6501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600" b="0" i="0" u="none" strike="noStrike" cap="none">
                <a:solidFill>
                  <a:srgbClr val="000000"/>
                </a:solidFill>
                <a:latin typeface="Fira Sans Light"/>
                <a:ea typeface="Fira Sans Light"/>
                <a:cs typeface="Fira Sans Light"/>
                <a:sym typeface="Fira Sans Light"/>
              </a:rPr>
              <a:t>       Input image</a:t>
            </a:r>
            <a:endParaRPr sz="3600" b="0" i="0" u="none" strike="noStrike" cap="none">
              <a:solidFill>
                <a:srgbClr val="000000"/>
              </a:solidFill>
              <a:latin typeface="Fira Sans Light"/>
              <a:ea typeface="Fira Sans Light"/>
              <a:cs typeface="Fira Sans Light"/>
              <a:sym typeface="Fira San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90"/>
          <p:cNvSpPr txBox="1">
            <a:spLocks noGrp="1"/>
          </p:cNvSpPr>
          <p:nvPr>
            <p:ph type="title" idx="4294967295"/>
          </p:nvPr>
        </p:nvSpPr>
        <p:spPr>
          <a:xfrm>
            <a:off x="3593638" y="1132875"/>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Level 1 Data </a:t>
            </a:r>
            <a:r>
              <a:rPr lang="en-US" sz="10000" b="1">
                <a:solidFill>
                  <a:schemeClr val="accent2"/>
                </a:solidFill>
                <a:latin typeface="Open Sans"/>
                <a:ea typeface="Open Sans"/>
                <a:cs typeface="Open Sans"/>
                <a:sym typeface="Open Sans"/>
              </a:rPr>
              <a:t>Flow</a:t>
            </a:r>
            <a:r>
              <a:rPr lang="en-US" sz="10000" b="1">
                <a:latin typeface="Open Sans"/>
                <a:ea typeface="Open Sans"/>
                <a:cs typeface="Open Sans"/>
                <a:sym typeface="Open Sans"/>
              </a:rPr>
              <a:t>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32" name="Google Shape;1032;p90"/>
          <p:cNvPicPr preferRelativeResize="0"/>
          <p:nvPr/>
        </p:nvPicPr>
        <p:blipFill rotWithShape="1">
          <a:blip r:embed="rId3">
            <a:alphaModFix/>
          </a:blip>
          <a:srcRect t="14427" b="14291"/>
          <a:stretch/>
        </p:blipFill>
        <p:spPr>
          <a:xfrm>
            <a:off x="2269700" y="2958687"/>
            <a:ext cx="18830424" cy="780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91"/>
          <p:cNvSpPr txBox="1">
            <a:spLocks noGrp="1"/>
          </p:cNvSpPr>
          <p:nvPr>
            <p:ph type="title" idx="4294967295"/>
          </p:nvPr>
        </p:nvSpPr>
        <p:spPr>
          <a:xfrm>
            <a:off x="3979600" y="110940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State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38" name="Google Shape;1038;p91"/>
          <p:cNvPicPr preferRelativeResize="0"/>
          <p:nvPr/>
        </p:nvPicPr>
        <p:blipFill rotWithShape="1">
          <a:blip r:embed="rId3">
            <a:alphaModFix/>
          </a:blip>
          <a:srcRect t="21064" b="21506"/>
          <a:stretch/>
        </p:blipFill>
        <p:spPr>
          <a:xfrm>
            <a:off x="2156651" y="3239875"/>
            <a:ext cx="20516126" cy="704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92"/>
          <p:cNvSpPr txBox="1">
            <a:spLocks noGrp="1"/>
          </p:cNvSpPr>
          <p:nvPr>
            <p:ph type="title" idx="4294967295"/>
          </p:nvPr>
        </p:nvSpPr>
        <p:spPr>
          <a:xfrm>
            <a:off x="2137500" y="1812050"/>
            <a:ext cx="123081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Algorithms &amp; </a:t>
            </a:r>
            <a:r>
              <a:rPr lang="en-US" sz="7000" b="1">
                <a:solidFill>
                  <a:schemeClr val="accent2"/>
                </a:solidFill>
                <a:latin typeface="Open Sans"/>
                <a:ea typeface="Open Sans"/>
                <a:cs typeface="Open Sans"/>
                <a:sym typeface="Open Sans"/>
              </a:rPr>
              <a:t>Techniques</a:t>
            </a:r>
            <a:endParaRPr sz="7000" b="1">
              <a:solidFill>
                <a:schemeClr val="accent2"/>
              </a:solidFill>
            </a:endParaRPr>
          </a:p>
        </p:txBody>
      </p:sp>
      <p:sp>
        <p:nvSpPr>
          <p:cNvPr id="1044" name="Google Shape;1044;p92"/>
          <p:cNvSpPr txBox="1"/>
          <p:nvPr/>
        </p:nvSpPr>
        <p:spPr>
          <a:xfrm>
            <a:off x="2137500" y="3203200"/>
            <a:ext cx="19801200" cy="7413900"/>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Clr>
                <a:srgbClr val="000000"/>
              </a:buClr>
              <a:buSzPts val="3500"/>
              <a:buFont typeface="Arial"/>
              <a:buNone/>
            </a:pPr>
            <a:endParaRPr sz="3500" b="0" i="0" u="none" strike="noStrike" cap="none">
              <a:solidFill>
                <a:srgbClr val="000000"/>
              </a:solidFill>
              <a:latin typeface="Fira Sans SemiBold"/>
              <a:ea typeface="Fira Sans SemiBold"/>
              <a:cs typeface="Fira Sans SemiBold"/>
              <a:sym typeface="Fira Sans SemiBold"/>
            </a:endParaRPr>
          </a:p>
          <a:p>
            <a:pPr marL="457200" marR="0" lvl="0" indent="-450850" algn="l" rtl="0">
              <a:lnSpc>
                <a:spcPct val="115000"/>
              </a:lnSpc>
              <a:spcBef>
                <a:spcPts val="0"/>
              </a:spcBef>
              <a:spcAft>
                <a:spcPts val="0"/>
              </a:spcAft>
              <a:buClr>
                <a:schemeClr val="accent2"/>
              </a:buClr>
              <a:buSzPts val="3500"/>
              <a:buFont typeface="Fira Sans"/>
              <a:buChar char="●"/>
            </a:pPr>
            <a:r>
              <a:rPr lang="en-US" sz="3500" b="0" i="0" u="none" strike="noStrike" cap="none">
                <a:solidFill>
                  <a:srgbClr val="000000"/>
                </a:solidFill>
                <a:latin typeface="Fira Sans SemiBold"/>
                <a:ea typeface="Fira Sans SemiBold"/>
                <a:cs typeface="Fira Sans SemiBold"/>
                <a:sym typeface="Fira Sans SemiBold"/>
              </a:rPr>
              <a:t>Keras:</a:t>
            </a:r>
            <a:endParaRPr sz="3500" b="0" i="0" u="none" strike="noStrike" cap="none">
              <a:solidFill>
                <a:srgbClr val="000000"/>
              </a:solidFill>
              <a:latin typeface="Fira Sans SemiBold"/>
              <a:ea typeface="Fira Sans SemiBold"/>
              <a:cs typeface="Fira Sans SemiBold"/>
              <a:sym typeface="Fira Sans SemiBold"/>
            </a:endParaRPr>
          </a:p>
          <a:p>
            <a:pPr marL="457200" marR="0" lvl="0" indent="0" algn="l" rtl="0">
              <a:lnSpc>
                <a:spcPct val="115000"/>
              </a:lnSpc>
              <a:spcBef>
                <a:spcPts val="0"/>
              </a:spcBef>
              <a:spcAft>
                <a:spcPts val="0"/>
              </a:spcAft>
              <a:buClr>
                <a:srgbClr val="000000"/>
              </a:buClr>
              <a:buSzPts val="3500"/>
              <a:buFont typeface="Arial"/>
              <a:buNone/>
            </a:pPr>
            <a:r>
              <a:rPr lang="en-US" sz="3500" b="0" i="0" u="none" strike="noStrike" cap="none">
                <a:solidFill>
                  <a:srgbClr val="222222"/>
                </a:solidFill>
                <a:highlight>
                  <a:schemeClr val="lt1"/>
                </a:highlight>
                <a:latin typeface="Fira Sans"/>
                <a:ea typeface="Fira Sans"/>
                <a:cs typeface="Fira Sans"/>
                <a:sym typeface="Fira Sans"/>
              </a:rPr>
              <a:t>Keras is an Open Source Neural Network library written in Python that runs on top of Tensorflow. It is designed to be modular, fast and easy to use. Keras High-Level API handles the way we make models, defining layers, or set up multiple input-output models.</a:t>
            </a:r>
            <a:endParaRPr sz="3500" b="0" i="0" u="none" strike="noStrike" cap="none">
              <a:solidFill>
                <a:srgbClr val="000000"/>
              </a:solidFill>
              <a:latin typeface="Fira Sans SemiBold"/>
              <a:ea typeface="Fira Sans SemiBold"/>
              <a:cs typeface="Fira Sans SemiBold"/>
              <a:sym typeface="Fira Sans SemiBold"/>
            </a:endParaRPr>
          </a:p>
          <a:p>
            <a:pPr marL="457200" marR="0" lvl="0" indent="0" algn="l" rtl="0">
              <a:lnSpc>
                <a:spcPct val="100000"/>
              </a:lnSpc>
              <a:spcBef>
                <a:spcPts val="0"/>
              </a:spcBef>
              <a:spcAft>
                <a:spcPts val="0"/>
              </a:spcAft>
              <a:buClr>
                <a:srgbClr val="000000"/>
              </a:buClr>
              <a:buSzPts val="3500"/>
              <a:buFont typeface="Arial"/>
              <a:buNone/>
            </a:pPr>
            <a:endParaRPr sz="3500" b="1" i="0" u="none" strike="noStrike" cap="none">
              <a:solidFill>
                <a:srgbClr val="410433"/>
              </a:solidFill>
              <a:latin typeface="Fira Sans"/>
              <a:ea typeface="Fira Sans"/>
              <a:cs typeface="Fira Sans"/>
              <a:sym typeface="Fira Sans"/>
            </a:endParaRPr>
          </a:p>
          <a:p>
            <a:pPr marL="457200" marR="0" lvl="0" indent="-450850" algn="l" rtl="0">
              <a:lnSpc>
                <a:spcPct val="100000"/>
              </a:lnSpc>
              <a:spcBef>
                <a:spcPts val="0"/>
              </a:spcBef>
              <a:spcAft>
                <a:spcPts val="0"/>
              </a:spcAft>
              <a:buClr>
                <a:schemeClr val="accent2"/>
              </a:buClr>
              <a:buSzPts val="3500"/>
              <a:buFont typeface="Fira Sans"/>
              <a:buChar char="●"/>
            </a:pPr>
            <a:r>
              <a:rPr lang="en-US" sz="3500" b="1" i="0" u="none" strike="noStrike" cap="none">
                <a:solidFill>
                  <a:srgbClr val="000000"/>
                </a:solidFill>
                <a:latin typeface="Fira Sans"/>
                <a:ea typeface="Fira Sans"/>
                <a:cs typeface="Fira Sans"/>
                <a:sym typeface="Fira Sans"/>
              </a:rPr>
              <a:t>Tensor Flow: </a:t>
            </a:r>
            <a:endParaRPr sz="3500" b="1" i="0" u="none" strike="noStrike" cap="none">
              <a:solidFill>
                <a:srgbClr val="000000"/>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r>
              <a:rPr lang="en-US" sz="3500" b="0" i="0" u="none" strike="noStrike" cap="none">
                <a:solidFill>
                  <a:srgbClr val="292929"/>
                </a:solidFill>
                <a:highlight>
                  <a:schemeClr val="lt1"/>
                </a:highlight>
                <a:latin typeface="Fira Sans"/>
                <a:ea typeface="Fira Sans"/>
                <a:cs typeface="Fira Sans"/>
                <a:sym typeface="Fira Sans"/>
              </a:rPr>
              <a:t>It is an open source artificial intelligence library, using data flow graphs to build models. It allows developers to create large-scale neural networks with many layers. TensorFlow is mainly used for: Classification, Perception, Understanding, Discovering, Prediction and Creation. </a:t>
            </a:r>
            <a:endParaRPr sz="3500" b="0" i="0" u="none" strike="noStrike" cap="none">
              <a:solidFill>
                <a:srgbClr val="292929"/>
              </a:solidFill>
              <a:highlight>
                <a:schemeClr val="lt1"/>
              </a:highlight>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endParaRPr sz="35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93"/>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Feature </a:t>
            </a:r>
            <a:r>
              <a:rPr lang="en-US" sz="7000" b="1">
                <a:solidFill>
                  <a:schemeClr val="accent2"/>
                </a:solidFill>
                <a:latin typeface="Open Sans"/>
                <a:ea typeface="Open Sans"/>
                <a:cs typeface="Open Sans"/>
                <a:sym typeface="Open Sans"/>
              </a:rPr>
              <a:t>Extraction</a:t>
            </a:r>
            <a:endParaRPr sz="7000" b="1">
              <a:solidFill>
                <a:schemeClr val="accent2"/>
              </a:solidFill>
            </a:endParaRPr>
          </a:p>
        </p:txBody>
      </p:sp>
      <p:sp>
        <p:nvSpPr>
          <p:cNvPr id="1050" name="Google Shape;1050;p93"/>
          <p:cNvSpPr txBox="1"/>
          <p:nvPr/>
        </p:nvSpPr>
        <p:spPr>
          <a:xfrm>
            <a:off x="2137500" y="3151838"/>
            <a:ext cx="19801200" cy="74139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In image processing, a different set of features can be used to extract the visual information from a given image.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15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Because digital mammographic images are specific, not all visual features can be used to correctly describe the relevant image.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15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All classes of suspected tissue are different by their shape and tissue composition. That is why the most suitable visual feature descriptors for this kind of images are the ones based on shape and texture.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15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different feature descriptors are: GLDM (Gray Level Difference Method), LBP (Local Binary Patterns), GLRLM (Grey Level Run Length Method), texture features, etc.</a:t>
            </a:r>
            <a:endParaRPr sz="3600" b="0" i="0" u="none" strike="noStrike" cap="none">
              <a:solidFill>
                <a:srgbClr val="000000"/>
              </a:solidFill>
              <a:latin typeface="Fira Sans SemiBold"/>
              <a:ea typeface="Fira Sans SemiBold"/>
              <a:cs typeface="Fira Sans SemiBold"/>
              <a:sym typeface="Fira Sans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94"/>
          <p:cNvSpPr txBox="1">
            <a:spLocks noGrp="1"/>
          </p:cNvSpPr>
          <p:nvPr>
            <p:ph type="title" idx="4294967295"/>
          </p:nvPr>
        </p:nvSpPr>
        <p:spPr>
          <a:xfrm>
            <a:off x="2137500" y="1365750"/>
            <a:ext cx="178518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Popular </a:t>
            </a:r>
            <a:r>
              <a:rPr lang="en-US" sz="7000" b="1">
                <a:solidFill>
                  <a:schemeClr val="accent2"/>
                </a:solidFill>
                <a:latin typeface="Open Sans"/>
                <a:ea typeface="Open Sans"/>
                <a:cs typeface="Open Sans"/>
                <a:sym typeface="Open Sans"/>
              </a:rPr>
              <a:t>feature</a:t>
            </a:r>
            <a:r>
              <a:rPr lang="en-US" sz="7000" b="1">
                <a:latin typeface="Open Sans"/>
                <a:ea typeface="Open Sans"/>
                <a:cs typeface="Open Sans"/>
                <a:sym typeface="Open Sans"/>
              </a:rPr>
              <a:t> extraction</a:t>
            </a:r>
            <a:r>
              <a:rPr lang="en-US" sz="7000" b="1">
                <a:solidFill>
                  <a:schemeClr val="accent2"/>
                </a:solidFill>
                <a:latin typeface="Open Sans"/>
                <a:ea typeface="Open Sans"/>
                <a:cs typeface="Open Sans"/>
                <a:sym typeface="Open Sans"/>
              </a:rPr>
              <a:t> techniques</a:t>
            </a:r>
            <a:endParaRPr sz="7000" b="1">
              <a:solidFill>
                <a:schemeClr val="accent2"/>
              </a:solidFill>
            </a:endParaRPr>
          </a:p>
        </p:txBody>
      </p:sp>
      <p:sp>
        <p:nvSpPr>
          <p:cNvPr id="1056" name="Google Shape;1056;p94"/>
          <p:cNvSpPr txBox="1"/>
          <p:nvPr/>
        </p:nvSpPr>
        <p:spPr>
          <a:xfrm>
            <a:off x="2137500" y="3645113"/>
            <a:ext cx="19801200" cy="7413900"/>
          </a:xfrm>
          <a:prstGeom prst="rect">
            <a:avLst/>
          </a:prstGeom>
          <a:noFill/>
          <a:ln>
            <a:noFill/>
          </a:ln>
        </p:spPr>
        <p:txBody>
          <a:bodyPr spcFirstLastPara="1" wrap="square" lIns="0" tIns="0" rIns="0" bIns="0" anchor="t" anchorCtr="0">
            <a:noAutofit/>
          </a:bodyPr>
          <a:lstStyle/>
          <a:p>
            <a:pPr marL="457200" marR="0" lvl="0" indent="-450850" algn="l" rtl="0">
              <a:lnSpc>
                <a:spcPct val="115000"/>
              </a:lnSpc>
              <a:spcBef>
                <a:spcPts val="0"/>
              </a:spcBef>
              <a:spcAft>
                <a:spcPts val="0"/>
              </a:spcAft>
              <a:buClr>
                <a:schemeClr val="accent2"/>
              </a:buClr>
              <a:buSzPts val="3500"/>
              <a:buFont typeface="Fira Sans"/>
              <a:buChar char="●"/>
            </a:pPr>
            <a:r>
              <a:rPr lang="en-US" sz="3500" b="1" i="0" u="none" strike="noStrike" cap="none">
                <a:solidFill>
                  <a:srgbClr val="410433"/>
                </a:solidFill>
                <a:latin typeface="Fira Sans"/>
                <a:ea typeface="Fira Sans"/>
                <a:cs typeface="Fira Sans"/>
                <a:sym typeface="Fira Sans"/>
              </a:rPr>
              <a:t>GLDM(Gray Level Difference Method) :</a:t>
            </a:r>
            <a:r>
              <a:rPr lang="en-US" sz="3500" b="0" i="0" u="none" strike="noStrike" cap="none">
                <a:solidFill>
                  <a:srgbClr val="410433"/>
                </a:solidFill>
                <a:latin typeface="Fira Sans"/>
                <a:ea typeface="Fira Sans"/>
                <a:cs typeface="Fira Sans"/>
                <a:sym typeface="Fira Sans"/>
              </a:rPr>
              <a:t> </a:t>
            </a:r>
            <a:r>
              <a:rPr lang="en-US" sz="3500" b="0" i="0" u="none" strike="noStrike" cap="none">
                <a:solidFill>
                  <a:srgbClr val="202124"/>
                </a:solidFill>
                <a:highlight>
                  <a:schemeClr val="lt1"/>
                </a:highlight>
                <a:latin typeface="Fira Sans"/>
                <a:ea typeface="Fira Sans"/>
                <a:cs typeface="Fira Sans"/>
                <a:sym typeface="Fira Sans"/>
              </a:rPr>
              <a:t>GLDM calculates the Gray level Difference Method Probability Density Functions for the given image. This technique is usually used for extracting statistical texture features of a digital mammogram.</a:t>
            </a:r>
            <a:endParaRPr sz="3500" b="0" i="0" u="none" strike="noStrike" cap="none">
              <a:solidFill>
                <a:srgbClr val="202124"/>
              </a:solidFill>
              <a:highlight>
                <a:schemeClr val="lt1"/>
              </a:highlight>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500"/>
              <a:buFont typeface="Arial"/>
              <a:buNone/>
            </a:pPr>
            <a:endParaRPr sz="3500" b="0" i="0" u="none" strike="noStrike" cap="none">
              <a:solidFill>
                <a:srgbClr val="202124"/>
              </a:solidFill>
              <a:highlight>
                <a:schemeClr val="lt1"/>
              </a:highlight>
              <a:latin typeface="Fira Sans"/>
              <a:ea typeface="Fira Sans"/>
              <a:cs typeface="Fira Sans"/>
              <a:sym typeface="Fira Sans"/>
            </a:endParaRPr>
          </a:p>
          <a:p>
            <a:pPr marL="457200" marR="0" lvl="0" indent="-450850" algn="l" rtl="0">
              <a:lnSpc>
                <a:spcPct val="115000"/>
              </a:lnSpc>
              <a:spcBef>
                <a:spcPts val="0"/>
              </a:spcBef>
              <a:spcAft>
                <a:spcPts val="0"/>
              </a:spcAft>
              <a:buClr>
                <a:schemeClr val="accent2"/>
              </a:buClr>
              <a:buSzPts val="3500"/>
              <a:buFont typeface="Fira Sans"/>
              <a:buChar char="●"/>
            </a:pPr>
            <a:r>
              <a:rPr lang="en-US" sz="3500" b="1" i="0" u="none" strike="noStrike" cap="none">
                <a:solidFill>
                  <a:srgbClr val="410433"/>
                </a:solidFill>
                <a:latin typeface="Fira Sans"/>
                <a:ea typeface="Fira Sans"/>
                <a:cs typeface="Fira Sans"/>
                <a:sym typeface="Fira Sans"/>
              </a:rPr>
              <a:t>GLCM (Gray </a:t>
            </a:r>
            <a:r>
              <a:rPr lang="en-US" sz="3500" b="1" i="0" u="none" strike="noStrike" cap="none">
                <a:solidFill>
                  <a:srgbClr val="410433"/>
                </a:solidFill>
                <a:highlight>
                  <a:schemeClr val="lt1"/>
                </a:highlight>
                <a:latin typeface="Fira Sans"/>
                <a:ea typeface="Fira Sans"/>
                <a:cs typeface="Fira Sans"/>
                <a:sym typeface="Fira Sans"/>
              </a:rPr>
              <a:t>Level Co-occurrence Matrix)</a:t>
            </a:r>
            <a:r>
              <a:rPr lang="en-US" sz="3500" b="1" i="0" u="none" strike="noStrike" cap="none">
                <a:solidFill>
                  <a:srgbClr val="410433"/>
                </a:solidFill>
                <a:latin typeface="Fira Sans"/>
                <a:ea typeface="Fira Sans"/>
                <a:cs typeface="Fira Sans"/>
                <a:sym typeface="Fira Sans"/>
              </a:rPr>
              <a:t>: </a:t>
            </a:r>
            <a:r>
              <a:rPr lang="en-US" sz="3500" b="0" i="0" u="none" strike="noStrike" cap="none">
                <a:solidFill>
                  <a:srgbClr val="202124"/>
                </a:solidFill>
                <a:highlight>
                  <a:schemeClr val="lt1"/>
                </a:highlight>
                <a:latin typeface="Fira Sans"/>
                <a:ea typeface="Fira Sans"/>
                <a:cs typeface="Fira Sans"/>
                <a:sym typeface="Fira Sans"/>
              </a:rPr>
              <a:t>The GLCM is a tabulation of how often different combinations of pixel brightness values (grey levels) occur in an image.</a:t>
            </a:r>
            <a:endParaRPr sz="3500" b="0" i="0" u="none" strike="noStrike" cap="none">
              <a:solidFill>
                <a:srgbClr val="202124"/>
              </a:solidFill>
              <a:highlight>
                <a:schemeClr val="lt1"/>
              </a:highlight>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500"/>
              <a:buFont typeface="Arial"/>
              <a:buNone/>
            </a:pPr>
            <a:endParaRPr sz="3500" b="0" i="0" u="none" strike="noStrike" cap="none">
              <a:solidFill>
                <a:srgbClr val="222222"/>
              </a:solidFill>
              <a:latin typeface="Fira Sans"/>
              <a:ea typeface="Fira Sans"/>
              <a:cs typeface="Fira Sans"/>
              <a:sym typeface="Fira Sans"/>
            </a:endParaRPr>
          </a:p>
          <a:p>
            <a:pPr marL="457200" marR="0" lvl="0" indent="-450850" algn="l" rtl="0">
              <a:lnSpc>
                <a:spcPct val="115000"/>
              </a:lnSpc>
              <a:spcBef>
                <a:spcPts val="0"/>
              </a:spcBef>
              <a:spcAft>
                <a:spcPts val="0"/>
              </a:spcAft>
              <a:buClr>
                <a:schemeClr val="accent2"/>
              </a:buClr>
              <a:buSzPts val="3500"/>
              <a:buFont typeface="Fira Sans"/>
              <a:buChar char="●"/>
            </a:pPr>
            <a:r>
              <a:rPr lang="en-US" sz="3500" b="1" i="0" u="none" strike="noStrike" cap="none">
                <a:solidFill>
                  <a:srgbClr val="410433"/>
                </a:solidFill>
                <a:highlight>
                  <a:schemeClr val="lt1"/>
                </a:highlight>
                <a:latin typeface="Fira Sans"/>
                <a:ea typeface="Fira Sans"/>
                <a:cs typeface="Fira Sans"/>
                <a:sym typeface="Fira Sans"/>
              </a:rPr>
              <a:t>Gabor Texture Feature :</a:t>
            </a:r>
            <a:r>
              <a:rPr lang="en-US" sz="3500" b="0" i="0" u="none" strike="noStrike" cap="none">
                <a:solidFill>
                  <a:srgbClr val="410433"/>
                </a:solidFill>
                <a:highlight>
                  <a:schemeClr val="lt1"/>
                </a:highlight>
                <a:latin typeface="Fira Sans"/>
                <a:ea typeface="Fira Sans"/>
                <a:cs typeface="Fira Sans"/>
                <a:sym typeface="Fira Sans"/>
              </a:rPr>
              <a:t> </a:t>
            </a:r>
            <a:r>
              <a:rPr lang="en-US" sz="3500" b="0" i="0" u="none" strike="noStrike" cap="none">
                <a:solidFill>
                  <a:srgbClr val="222222"/>
                </a:solidFill>
                <a:highlight>
                  <a:schemeClr val="lt1"/>
                </a:highlight>
                <a:latin typeface="Fira Sans"/>
                <a:ea typeface="Fira Sans"/>
                <a:cs typeface="Fira Sans"/>
                <a:sym typeface="Fira Sans"/>
              </a:rPr>
              <a:t>Gabor texture feature is a linear filter used for edge detection,</a:t>
            </a:r>
            <a:r>
              <a:rPr lang="en-US" sz="3500" b="0" i="0" u="none" strike="noStrike" cap="none">
                <a:solidFill>
                  <a:srgbClr val="202124"/>
                </a:solidFill>
                <a:highlight>
                  <a:schemeClr val="lt1"/>
                </a:highlight>
                <a:latin typeface="Fira Sans"/>
                <a:ea typeface="Fira Sans"/>
                <a:cs typeface="Fira Sans"/>
                <a:sym typeface="Fira Sans"/>
              </a:rPr>
              <a:t> Features are extracted directly from grayscale character images by Gabor filters which are specially designed from statistical information of character structures. An adaptive sigmoid function is applied to the outputs of Gabor filters to achieve better performance on low-quality images.</a:t>
            </a:r>
            <a:endParaRPr sz="3500" b="0" i="0" u="none" strike="noStrike" cap="none">
              <a:solidFill>
                <a:srgbClr val="222222"/>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500"/>
              <a:buFont typeface="Arial"/>
              <a:buNone/>
            </a:pPr>
            <a:endParaRPr sz="35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95"/>
          <p:cNvSpPr txBox="1"/>
          <p:nvPr/>
        </p:nvSpPr>
        <p:spPr>
          <a:xfrm>
            <a:off x="2020050" y="1672050"/>
            <a:ext cx="20200500" cy="74139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US" sz="3600" b="1" i="0" u="none" strike="noStrike" cap="none">
                <a:solidFill>
                  <a:srgbClr val="410433"/>
                </a:solidFill>
                <a:latin typeface="Fira Sans"/>
                <a:ea typeface="Fira Sans"/>
                <a:cs typeface="Fira Sans"/>
                <a:sym typeface="Fira Sans"/>
              </a:rPr>
              <a:t>What is kaggle?</a:t>
            </a:r>
            <a:endParaRPr sz="3600" b="1" i="0" u="none" strike="noStrike" cap="none">
              <a:solidFill>
                <a:srgbClr val="410433"/>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292929"/>
                </a:solidFill>
                <a:highlight>
                  <a:schemeClr val="lt1"/>
                </a:highlight>
                <a:latin typeface="Fira Sans"/>
                <a:ea typeface="Fira Sans"/>
                <a:cs typeface="Fira Sans"/>
                <a:sym typeface="Fira Sans"/>
              </a:rPr>
              <a:t>Kaggle, a subsidiary of </a:t>
            </a:r>
            <a:r>
              <a:rPr lang="en-US" sz="3600" b="0" i="0" u="none" strike="noStrike" cap="none">
                <a:solidFill>
                  <a:schemeClr val="hlink"/>
                </a:solidFill>
                <a:highlight>
                  <a:schemeClr val="lt1"/>
                </a:highlight>
                <a:uFill>
                  <a:noFill/>
                </a:uFill>
                <a:latin typeface="Fira Sans"/>
                <a:ea typeface="Fira Sans"/>
                <a:cs typeface="Fira Sans"/>
                <a:sym typeface="Fira Sans"/>
                <a:hlinkClick r:id="rId3"/>
              </a:rPr>
              <a:t>Google LLC</a:t>
            </a:r>
            <a:r>
              <a:rPr lang="en-US" sz="3600" b="0" i="0" u="none" strike="noStrike" cap="none">
                <a:solidFill>
                  <a:srgbClr val="292929"/>
                </a:solidFill>
                <a:highlight>
                  <a:schemeClr val="lt1"/>
                </a:highlight>
                <a:latin typeface="Fira Sans"/>
                <a:ea typeface="Fira Sans"/>
                <a:cs typeface="Fira Sans"/>
                <a:sym typeface="Fira Sans"/>
              </a:rPr>
              <a:t>, is an online community of </a:t>
            </a:r>
            <a:r>
              <a:rPr lang="en-US" sz="3600" b="0" i="0" u="none" strike="noStrike" cap="none">
                <a:solidFill>
                  <a:schemeClr val="hlink"/>
                </a:solidFill>
                <a:highlight>
                  <a:schemeClr val="lt1"/>
                </a:highlight>
                <a:uFill>
                  <a:noFill/>
                </a:uFill>
                <a:latin typeface="Fira Sans"/>
                <a:ea typeface="Fira Sans"/>
                <a:cs typeface="Fira Sans"/>
                <a:sym typeface="Fira Sans"/>
                <a:hlinkClick r:id="rId4"/>
              </a:rPr>
              <a:t>data scientists</a:t>
            </a:r>
            <a:r>
              <a:rPr lang="en-US" sz="3600" b="0" i="0" u="none" strike="noStrike" cap="none">
                <a:solidFill>
                  <a:srgbClr val="292929"/>
                </a:solidFill>
                <a:highlight>
                  <a:schemeClr val="lt1"/>
                </a:highlight>
                <a:latin typeface="Fira Sans"/>
                <a:ea typeface="Fira Sans"/>
                <a:cs typeface="Fira Sans"/>
                <a:sym typeface="Fira Sans"/>
              </a:rPr>
              <a:t> and </a:t>
            </a:r>
            <a:r>
              <a:rPr lang="en-US" sz="3600" b="0" i="0" u="none" strike="noStrike" cap="none">
                <a:solidFill>
                  <a:schemeClr val="hlink"/>
                </a:solidFill>
                <a:highlight>
                  <a:schemeClr val="lt1"/>
                </a:highlight>
                <a:uFill>
                  <a:noFill/>
                </a:uFill>
                <a:latin typeface="Fira Sans"/>
                <a:ea typeface="Fira Sans"/>
                <a:cs typeface="Fira Sans"/>
                <a:sym typeface="Fira Sans"/>
                <a:hlinkClick r:id="rId5"/>
              </a:rPr>
              <a:t>machine learning</a:t>
            </a:r>
            <a:r>
              <a:rPr lang="en-US" sz="3600" b="0" i="0" u="none" strike="noStrike" cap="none">
                <a:solidFill>
                  <a:srgbClr val="292929"/>
                </a:solidFill>
                <a:highlight>
                  <a:schemeClr val="lt1"/>
                </a:highlight>
                <a:latin typeface="Fira Sans"/>
                <a:ea typeface="Fira Sans"/>
                <a:cs typeface="Fira Sans"/>
                <a:sym typeface="Fira Sans"/>
              </a:rPr>
              <a:t> practitioners. Kaggle allows users to find and publish data sets, explore and build models in a web-based data-science environment, work with other data scientists and machine learning engineers, and enter competitions to solve data science challenges.</a:t>
            </a:r>
            <a:endParaRPr sz="3600" b="0" i="0" u="none" strike="noStrike" cap="none">
              <a:solidFill>
                <a:srgbClr val="292929"/>
              </a:solidFill>
              <a:highlight>
                <a:schemeClr val="lt1"/>
              </a:highlight>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292929"/>
              </a:solidFill>
              <a:highlight>
                <a:schemeClr val="lt1"/>
              </a:highlight>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2400"/>
              <a:buFont typeface="Arial"/>
              <a:buNone/>
            </a:pPr>
            <a:endParaRPr sz="3600" b="0" i="0" u="none" strike="noStrike" cap="none">
              <a:solidFill>
                <a:srgbClr val="292929"/>
              </a:solidFill>
              <a:highlight>
                <a:schemeClr val="lt1"/>
              </a:highlight>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2400"/>
              <a:buFont typeface="Arial"/>
              <a:buNone/>
            </a:pPr>
            <a:r>
              <a:rPr lang="en-US" sz="3600" b="1" i="0" u="none" strike="noStrike" cap="none">
                <a:solidFill>
                  <a:srgbClr val="410433"/>
                </a:solidFill>
                <a:latin typeface="Fira Sans"/>
                <a:ea typeface="Fira Sans"/>
                <a:cs typeface="Fira Sans"/>
                <a:sym typeface="Fira Sans"/>
              </a:rPr>
              <a:t>Our Dataset</a:t>
            </a:r>
            <a:endParaRPr sz="3600" b="1" i="0" u="none" strike="noStrike" cap="none">
              <a:solidFill>
                <a:srgbClr val="292929"/>
              </a:solidFill>
              <a:highlight>
                <a:schemeClr val="lt1"/>
              </a:highlight>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2400"/>
              <a:buFont typeface="Arial"/>
              <a:buNone/>
            </a:pPr>
            <a:r>
              <a:rPr lang="en-US" sz="3600" b="0" i="0" u="none" strike="noStrike" cap="none">
                <a:solidFill>
                  <a:srgbClr val="292929"/>
                </a:solidFill>
                <a:highlight>
                  <a:schemeClr val="lt1"/>
                </a:highlight>
                <a:latin typeface="Fira Sans"/>
                <a:ea typeface="Fira Sans"/>
                <a:cs typeface="Fira Sans"/>
                <a:sym typeface="Fira Sans"/>
              </a:rPr>
              <a:t>In 2017 Dr. Paul Mooney started a competition on Kaggle on viral and bacterial pneumonia classification. It contained 5,863 pediatric images, hence it is very different from the other datasets. We are referring to the revised version of this dataset.</a:t>
            </a:r>
            <a:endParaRPr sz="3600" b="0" i="0" u="none" strike="noStrike" cap="none">
              <a:solidFill>
                <a:srgbClr val="292929"/>
              </a:solidFill>
              <a:highlight>
                <a:schemeClr val="lt1"/>
              </a:highlight>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2400"/>
              <a:buFont typeface="Arial"/>
              <a:buNone/>
            </a:pPr>
            <a:r>
              <a:rPr lang="en-US" sz="3600" b="0" i="1" u="sng" strike="noStrike" cap="none">
                <a:solidFill>
                  <a:srgbClr val="0645AD"/>
                </a:solidFill>
                <a:highlight>
                  <a:schemeClr val="lt1"/>
                </a:highlight>
                <a:latin typeface="Fira Sans"/>
                <a:ea typeface="Fira Sans"/>
                <a:cs typeface="Fira Sans"/>
                <a:sym typeface="Fira Sans"/>
              </a:rPr>
              <a:t>(https://www.kaggle.com/paultimothymooney/chest-xray-pneumonia/version/2)</a:t>
            </a:r>
            <a:endParaRPr sz="3600" b="0" i="1" u="sng" strike="noStrike" cap="none">
              <a:solidFill>
                <a:srgbClr val="0645AD"/>
              </a:solidFill>
              <a:highlight>
                <a:schemeClr val="lt1"/>
              </a:highlight>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9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CNN </a:t>
            </a:r>
            <a:r>
              <a:rPr lang="en-US" sz="7000" b="1">
                <a:solidFill>
                  <a:schemeClr val="accent2"/>
                </a:solidFill>
                <a:latin typeface="Open Sans"/>
                <a:ea typeface="Open Sans"/>
                <a:cs typeface="Open Sans"/>
                <a:sym typeface="Open Sans"/>
              </a:rPr>
              <a:t>Architecture</a:t>
            </a:r>
            <a:endParaRPr sz="7000" b="1">
              <a:solidFill>
                <a:schemeClr val="accent2"/>
              </a:solidFill>
            </a:endParaRPr>
          </a:p>
        </p:txBody>
      </p:sp>
      <p:pic>
        <p:nvPicPr>
          <p:cNvPr id="1067" name="Google Shape;1067;p96"/>
          <p:cNvPicPr preferRelativeResize="0"/>
          <p:nvPr/>
        </p:nvPicPr>
        <p:blipFill rotWithShape="1">
          <a:blip r:embed="rId3">
            <a:alphaModFix/>
          </a:blip>
          <a:srcRect/>
          <a:stretch/>
        </p:blipFill>
        <p:spPr>
          <a:xfrm>
            <a:off x="5003162" y="2155362"/>
            <a:ext cx="15126975" cy="868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0"/>
          <p:cNvSpPr txBox="1"/>
          <p:nvPr/>
        </p:nvSpPr>
        <p:spPr>
          <a:xfrm>
            <a:off x="10309750" y="399300"/>
            <a:ext cx="3642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7000"/>
              <a:buFont typeface="Arial"/>
              <a:buNone/>
            </a:pPr>
            <a:r>
              <a:rPr lang="en-US" sz="7000" b="0" i="0" u="none" strike="noStrike" cap="none">
                <a:solidFill>
                  <a:schemeClr val="dk2"/>
                </a:solidFill>
                <a:latin typeface="Fira Sans SemiBold"/>
                <a:ea typeface="Fira Sans SemiBold"/>
                <a:cs typeface="Fira Sans SemiBold"/>
                <a:sym typeface="Fira Sans SemiBold"/>
              </a:rPr>
              <a:t>OUT</a:t>
            </a:r>
            <a:r>
              <a:rPr lang="en-US" sz="7000" b="0" i="0" u="none" strike="noStrike" cap="none">
                <a:solidFill>
                  <a:schemeClr val="accent2"/>
                </a:solidFill>
                <a:latin typeface="Fira Sans SemiBold"/>
                <a:ea typeface="Fira Sans SemiBold"/>
                <a:cs typeface="Fira Sans SemiBold"/>
                <a:sym typeface="Fira Sans SemiBold"/>
              </a:rPr>
              <a:t>LINE</a:t>
            </a:r>
            <a:endParaRPr sz="7000" b="0" i="0" u="none" strike="noStrike" cap="none">
              <a:solidFill>
                <a:schemeClr val="accent2"/>
              </a:solidFill>
              <a:latin typeface="Arial"/>
              <a:ea typeface="Arial"/>
              <a:cs typeface="Arial"/>
              <a:sym typeface="Arial"/>
            </a:endParaRPr>
          </a:p>
        </p:txBody>
      </p:sp>
      <p:grpSp>
        <p:nvGrpSpPr>
          <p:cNvPr id="823" name="Google Shape;823;p70"/>
          <p:cNvGrpSpPr/>
          <p:nvPr/>
        </p:nvGrpSpPr>
        <p:grpSpPr>
          <a:xfrm>
            <a:off x="9788669" y="5176975"/>
            <a:ext cx="4585778" cy="4311891"/>
            <a:chOff x="-1" y="0"/>
            <a:chExt cx="6628762" cy="5890562"/>
          </a:xfrm>
        </p:grpSpPr>
        <p:sp>
          <p:nvSpPr>
            <p:cNvPr id="824" name="Google Shape;824;p70"/>
            <p:cNvSpPr/>
            <p:nvPr/>
          </p:nvSpPr>
          <p:spPr>
            <a:xfrm>
              <a:off x="-1" y="0"/>
              <a:ext cx="3325079" cy="5890562"/>
            </a:xfrm>
            <a:custGeom>
              <a:avLst/>
              <a:gdLst/>
              <a:ahLst/>
              <a:cxnLst/>
              <a:rect l="l" t="t" r="r" b="b"/>
              <a:pathLst>
                <a:path w="20269" h="20727" extrusionOk="0">
                  <a:moveTo>
                    <a:pt x="20269" y="2593"/>
                  </a:moveTo>
                  <a:lnTo>
                    <a:pt x="20269" y="20727"/>
                  </a:lnTo>
                  <a:lnTo>
                    <a:pt x="2213" y="10305"/>
                  </a:lnTo>
                  <a:cubicBezTo>
                    <a:pt x="-1331" y="7563"/>
                    <a:pt x="-539" y="3699"/>
                    <a:pt x="4016" y="1510"/>
                  </a:cubicBezTo>
                  <a:cubicBezTo>
                    <a:pt x="8976" y="-873"/>
                    <a:pt x="16380" y="-380"/>
                    <a:pt x="20269" y="2593"/>
                  </a:cubicBezTo>
                  <a:close/>
                </a:path>
              </a:pathLst>
            </a:custGeom>
            <a:gradFill>
              <a:gsLst>
                <a:gs pos="0">
                  <a:srgbClr val="3ECBBB"/>
                </a:gs>
                <a:gs pos="100000">
                  <a:srgbClr val="21655D"/>
                </a:gs>
              </a:gsLst>
              <a:lin ang="5400012"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25" name="Google Shape;825;p70"/>
            <p:cNvSpPr/>
            <p:nvPr/>
          </p:nvSpPr>
          <p:spPr>
            <a:xfrm>
              <a:off x="3303682" y="0"/>
              <a:ext cx="3325079" cy="5890562"/>
            </a:xfrm>
            <a:custGeom>
              <a:avLst/>
              <a:gdLst/>
              <a:ahLst/>
              <a:cxnLst/>
              <a:rect l="l" t="t" r="r" b="b"/>
              <a:pathLst>
                <a:path w="20269" h="20727" extrusionOk="0">
                  <a:moveTo>
                    <a:pt x="0" y="2593"/>
                  </a:moveTo>
                  <a:lnTo>
                    <a:pt x="0" y="20727"/>
                  </a:lnTo>
                  <a:lnTo>
                    <a:pt x="18056" y="10305"/>
                  </a:lnTo>
                  <a:cubicBezTo>
                    <a:pt x="21600" y="7563"/>
                    <a:pt x="20808" y="3699"/>
                    <a:pt x="16253" y="1510"/>
                  </a:cubicBezTo>
                  <a:cubicBezTo>
                    <a:pt x="11293" y="-873"/>
                    <a:pt x="3889" y="-380"/>
                    <a:pt x="0" y="2593"/>
                  </a:cubicBezTo>
                  <a:close/>
                </a:path>
              </a:pathLst>
            </a:custGeom>
            <a:solidFill>
              <a:schemeClr val="accent2"/>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grpSp>
      <p:grpSp>
        <p:nvGrpSpPr>
          <p:cNvPr id="826" name="Google Shape;826;p70"/>
          <p:cNvGrpSpPr/>
          <p:nvPr/>
        </p:nvGrpSpPr>
        <p:grpSpPr>
          <a:xfrm>
            <a:off x="9725862" y="6462105"/>
            <a:ext cx="4712136" cy="7255463"/>
            <a:chOff x="-1" y="0"/>
            <a:chExt cx="6811413" cy="9911835"/>
          </a:xfrm>
        </p:grpSpPr>
        <p:sp>
          <p:nvSpPr>
            <p:cNvPr id="827" name="Google Shape;827;p70"/>
            <p:cNvSpPr/>
            <p:nvPr/>
          </p:nvSpPr>
          <p:spPr>
            <a:xfrm>
              <a:off x="630159" y="4338699"/>
              <a:ext cx="2097600" cy="3709800"/>
            </a:xfrm>
            <a:prstGeom prst="rect">
              <a:avLst/>
            </a:prstGeom>
            <a:solidFill>
              <a:srgbClr val="A6AAA9"/>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28" name="Google Shape;828;p70"/>
            <p:cNvSpPr/>
            <p:nvPr/>
          </p:nvSpPr>
          <p:spPr>
            <a:xfrm>
              <a:off x="414256" y="4497255"/>
              <a:ext cx="2537244" cy="5414580"/>
            </a:xfrm>
            <a:custGeom>
              <a:avLst/>
              <a:gdLst/>
              <a:ahLst/>
              <a:cxnLst/>
              <a:rect l="l" t="t" r="r" b="b"/>
              <a:pathLst>
                <a:path w="21600" h="21600" extrusionOk="0">
                  <a:moveTo>
                    <a:pt x="0" y="21600"/>
                  </a:moveTo>
                  <a:lnTo>
                    <a:pt x="45" y="17"/>
                  </a:lnTo>
                  <a:lnTo>
                    <a:pt x="3338" y="17"/>
                  </a:lnTo>
                  <a:lnTo>
                    <a:pt x="3338" y="7747"/>
                  </a:lnTo>
                  <a:cubicBezTo>
                    <a:pt x="3385" y="8079"/>
                    <a:pt x="3979" y="8334"/>
                    <a:pt x="4687" y="8327"/>
                  </a:cubicBezTo>
                  <a:cubicBezTo>
                    <a:pt x="5373" y="8320"/>
                    <a:pt x="5932" y="8068"/>
                    <a:pt x="5974" y="7747"/>
                  </a:cubicBezTo>
                  <a:lnTo>
                    <a:pt x="5974" y="0"/>
                  </a:lnTo>
                  <a:lnTo>
                    <a:pt x="21600" y="0"/>
                  </a:lnTo>
                  <a:lnTo>
                    <a:pt x="21480" y="21592"/>
                  </a:lnTo>
                  <a:lnTo>
                    <a:pt x="0" y="21600"/>
                  </a:lnTo>
                  <a:close/>
                </a:path>
              </a:pathLst>
            </a:custGeom>
            <a:solidFill>
              <a:srgbClr val="DCDEE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29" name="Google Shape;829;p70"/>
            <p:cNvSpPr/>
            <p:nvPr/>
          </p:nvSpPr>
          <p:spPr>
            <a:xfrm>
              <a:off x="706969" y="4848387"/>
              <a:ext cx="499200" cy="499200"/>
            </a:xfrm>
            <a:prstGeom prst="ellipse">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30" name="Google Shape;830;p70"/>
            <p:cNvSpPr/>
            <p:nvPr/>
          </p:nvSpPr>
          <p:spPr>
            <a:xfrm>
              <a:off x="-1" y="0"/>
              <a:ext cx="2598532" cy="4339008"/>
            </a:xfrm>
            <a:custGeom>
              <a:avLst/>
              <a:gdLst/>
              <a:ahLst/>
              <a:cxnLst/>
              <a:rect l="l" t="t" r="r" b="b"/>
              <a:pathLst>
                <a:path w="21561" h="21497" extrusionOk="0">
                  <a:moveTo>
                    <a:pt x="9" y="47"/>
                  </a:moveTo>
                  <a:lnTo>
                    <a:pt x="9" y="10833"/>
                  </a:lnTo>
                  <a:cubicBezTo>
                    <a:pt x="-39" y="11417"/>
                    <a:pt x="111" y="12001"/>
                    <a:pt x="451" y="12550"/>
                  </a:cubicBezTo>
                  <a:cubicBezTo>
                    <a:pt x="780" y="13081"/>
                    <a:pt x="1280" y="13568"/>
                    <a:pt x="1923" y="13984"/>
                  </a:cubicBezTo>
                  <a:lnTo>
                    <a:pt x="11407" y="19220"/>
                  </a:lnTo>
                  <a:lnTo>
                    <a:pt x="11407" y="21497"/>
                  </a:lnTo>
                  <a:lnTo>
                    <a:pt x="21561" y="21497"/>
                  </a:lnTo>
                  <a:lnTo>
                    <a:pt x="21561" y="11778"/>
                  </a:lnTo>
                  <a:lnTo>
                    <a:pt x="12819" y="6558"/>
                  </a:lnTo>
                  <a:cubicBezTo>
                    <a:pt x="12144" y="6899"/>
                    <a:pt x="11680" y="7364"/>
                    <a:pt x="11499" y="7880"/>
                  </a:cubicBezTo>
                  <a:cubicBezTo>
                    <a:pt x="11195" y="8745"/>
                    <a:pt x="11700" y="9641"/>
                    <a:pt x="12819" y="10220"/>
                  </a:cubicBezTo>
                  <a:lnTo>
                    <a:pt x="16821" y="12610"/>
                  </a:lnTo>
                  <a:cubicBezTo>
                    <a:pt x="16969" y="12691"/>
                    <a:pt x="16988" y="12826"/>
                    <a:pt x="16865" y="12921"/>
                  </a:cubicBezTo>
                  <a:cubicBezTo>
                    <a:pt x="16717" y="13035"/>
                    <a:pt x="16435" y="13044"/>
                    <a:pt x="16266" y="12941"/>
                  </a:cubicBezTo>
                  <a:lnTo>
                    <a:pt x="4556" y="5949"/>
                  </a:lnTo>
                  <a:lnTo>
                    <a:pt x="4556" y="2347"/>
                  </a:lnTo>
                  <a:cubicBezTo>
                    <a:pt x="4603" y="1699"/>
                    <a:pt x="4177" y="1070"/>
                    <a:pt x="3390" y="623"/>
                  </a:cubicBezTo>
                  <a:cubicBezTo>
                    <a:pt x="2489" y="112"/>
                    <a:pt x="1226" y="-103"/>
                    <a:pt x="9" y="47"/>
                  </a:cubicBezTo>
                  <a:close/>
                </a:path>
              </a:pathLst>
            </a:custGeom>
            <a:solidFill>
              <a:srgbClr val="E5E5E5"/>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31" name="Google Shape;831;p70"/>
            <p:cNvSpPr/>
            <p:nvPr/>
          </p:nvSpPr>
          <p:spPr>
            <a:xfrm>
              <a:off x="4212880" y="0"/>
              <a:ext cx="2598532" cy="4339008"/>
            </a:xfrm>
            <a:custGeom>
              <a:avLst/>
              <a:gdLst/>
              <a:ahLst/>
              <a:cxnLst/>
              <a:rect l="l" t="t" r="r" b="b"/>
              <a:pathLst>
                <a:path w="21561" h="21497" extrusionOk="0">
                  <a:moveTo>
                    <a:pt x="21552" y="47"/>
                  </a:moveTo>
                  <a:lnTo>
                    <a:pt x="21552" y="10833"/>
                  </a:lnTo>
                  <a:cubicBezTo>
                    <a:pt x="21600" y="11417"/>
                    <a:pt x="21450" y="12001"/>
                    <a:pt x="21110" y="12550"/>
                  </a:cubicBezTo>
                  <a:cubicBezTo>
                    <a:pt x="20781" y="13081"/>
                    <a:pt x="20281" y="13568"/>
                    <a:pt x="19638" y="13984"/>
                  </a:cubicBezTo>
                  <a:lnTo>
                    <a:pt x="10154" y="19220"/>
                  </a:lnTo>
                  <a:lnTo>
                    <a:pt x="10154" y="21497"/>
                  </a:lnTo>
                  <a:lnTo>
                    <a:pt x="0" y="21497"/>
                  </a:lnTo>
                  <a:lnTo>
                    <a:pt x="0" y="11778"/>
                  </a:lnTo>
                  <a:lnTo>
                    <a:pt x="8742" y="6558"/>
                  </a:lnTo>
                  <a:cubicBezTo>
                    <a:pt x="9417" y="6899"/>
                    <a:pt x="9881" y="7364"/>
                    <a:pt x="10062" y="7880"/>
                  </a:cubicBezTo>
                  <a:cubicBezTo>
                    <a:pt x="10366" y="8745"/>
                    <a:pt x="9861" y="9641"/>
                    <a:pt x="8742" y="10220"/>
                  </a:cubicBezTo>
                  <a:lnTo>
                    <a:pt x="4740" y="12610"/>
                  </a:lnTo>
                  <a:cubicBezTo>
                    <a:pt x="4592" y="12691"/>
                    <a:pt x="4573" y="12826"/>
                    <a:pt x="4696" y="12921"/>
                  </a:cubicBezTo>
                  <a:cubicBezTo>
                    <a:pt x="4844" y="13035"/>
                    <a:pt x="5126" y="13044"/>
                    <a:pt x="5295" y="12941"/>
                  </a:cubicBezTo>
                  <a:lnTo>
                    <a:pt x="17005" y="5949"/>
                  </a:lnTo>
                  <a:lnTo>
                    <a:pt x="17005" y="2347"/>
                  </a:lnTo>
                  <a:cubicBezTo>
                    <a:pt x="16958" y="1699"/>
                    <a:pt x="17384" y="1070"/>
                    <a:pt x="18171" y="623"/>
                  </a:cubicBezTo>
                  <a:cubicBezTo>
                    <a:pt x="19072" y="112"/>
                    <a:pt x="20335" y="-103"/>
                    <a:pt x="21552" y="47"/>
                  </a:cubicBezTo>
                  <a:close/>
                </a:path>
              </a:pathLst>
            </a:custGeom>
            <a:solidFill>
              <a:srgbClr val="E5E5E5"/>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32" name="Google Shape;832;p70"/>
            <p:cNvSpPr/>
            <p:nvPr/>
          </p:nvSpPr>
          <p:spPr>
            <a:xfrm>
              <a:off x="4074723" y="4338699"/>
              <a:ext cx="2097600" cy="3709800"/>
            </a:xfrm>
            <a:prstGeom prst="rect">
              <a:avLst/>
            </a:prstGeom>
            <a:solidFill>
              <a:srgbClr val="A6AAA9"/>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
          <p:nvSpPr>
            <p:cNvPr id="833" name="Google Shape;833;p70"/>
            <p:cNvSpPr/>
            <p:nvPr/>
          </p:nvSpPr>
          <p:spPr>
            <a:xfrm>
              <a:off x="3854890" y="4497255"/>
              <a:ext cx="2537244" cy="5414580"/>
            </a:xfrm>
            <a:custGeom>
              <a:avLst/>
              <a:gdLst/>
              <a:ahLst/>
              <a:cxnLst/>
              <a:rect l="l" t="t" r="r" b="b"/>
              <a:pathLst>
                <a:path w="21600" h="21600" extrusionOk="0">
                  <a:moveTo>
                    <a:pt x="21600" y="21600"/>
                  </a:moveTo>
                  <a:lnTo>
                    <a:pt x="21555" y="17"/>
                  </a:lnTo>
                  <a:lnTo>
                    <a:pt x="18262" y="17"/>
                  </a:lnTo>
                  <a:lnTo>
                    <a:pt x="18262" y="7747"/>
                  </a:lnTo>
                  <a:cubicBezTo>
                    <a:pt x="18215" y="8079"/>
                    <a:pt x="17621" y="8334"/>
                    <a:pt x="16913" y="8327"/>
                  </a:cubicBezTo>
                  <a:cubicBezTo>
                    <a:pt x="16227" y="8320"/>
                    <a:pt x="15668" y="8068"/>
                    <a:pt x="15626" y="7747"/>
                  </a:cubicBezTo>
                  <a:lnTo>
                    <a:pt x="15626" y="0"/>
                  </a:lnTo>
                  <a:lnTo>
                    <a:pt x="0" y="0"/>
                  </a:lnTo>
                  <a:lnTo>
                    <a:pt x="120" y="21592"/>
                  </a:lnTo>
                  <a:lnTo>
                    <a:pt x="21600" y="21600"/>
                  </a:lnTo>
                  <a:close/>
                </a:path>
              </a:pathLst>
            </a:custGeom>
            <a:solidFill>
              <a:srgbClr val="DCDEE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a:solidFill>
                  <a:srgbClr val="000000"/>
                </a:solidFill>
                <a:latin typeface="Helvetica Neue Light"/>
                <a:ea typeface="Helvetica Neue Light"/>
                <a:cs typeface="Helvetica Neue Light"/>
                <a:sym typeface="Helvetica Neue Light"/>
              </a:endParaRPr>
            </a:p>
          </p:txBody>
        </p:sp>
        <p:sp>
          <p:nvSpPr>
            <p:cNvPr id="834" name="Google Shape;834;p70"/>
            <p:cNvSpPr/>
            <p:nvPr/>
          </p:nvSpPr>
          <p:spPr>
            <a:xfrm>
              <a:off x="5596932" y="4848387"/>
              <a:ext cx="499200" cy="499200"/>
            </a:xfrm>
            <a:prstGeom prst="ellipse">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grpSp>
      <p:sp>
        <p:nvSpPr>
          <p:cNvPr id="835" name="Google Shape;835;p70"/>
          <p:cNvSpPr/>
          <p:nvPr/>
        </p:nvSpPr>
        <p:spPr>
          <a:xfrm rot="-5400000">
            <a:off x="19317450" y="8016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36" name="Google Shape;836;p70"/>
          <p:cNvSpPr/>
          <p:nvPr/>
        </p:nvSpPr>
        <p:spPr>
          <a:xfrm rot="-5400000">
            <a:off x="19317450" y="17922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37" name="Google Shape;837;p70"/>
          <p:cNvSpPr/>
          <p:nvPr/>
        </p:nvSpPr>
        <p:spPr>
          <a:xfrm rot="-5400000">
            <a:off x="19317450" y="-1889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38" name="Google Shape;838;p70"/>
          <p:cNvSpPr/>
          <p:nvPr/>
        </p:nvSpPr>
        <p:spPr>
          <a:xfrm rot="-5400000">
            <a:off x="19317450" y="-11795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39" name="Google Shape;839;p70"/>
          <p:cNvSpPr/>
          <p:nvPr/>
        </p:nvSpPr>
        <p:spPr>
          <a:xfrm rot="-5400000">
            <a:off x="19317450" y="27828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0" name="Google Shape;840;p70"/>
          <p:cNvSpPr/>
          <p:nvPr/>
        </p:nvSpPr>
        <p:spPr>
          <a:xfrm rot="-5400000">
            <a:off x="19317450" y="37734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1" name="Google Shape;841;p70"/>
          <p:cNvSpPr/>
          <p:nvPr/>
        </p:nvSpPr>
        <p:spPr>
          <a:xfrm rot="-5400000">
            <a:off x="19317450" y="47640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2" name="Google Shape;842;p70"/>
          <p:cNvSpPr/>
          <p:nvPr/>
        </p:nvSpPr>
        <p:spPr>
          <a:xfrm rot="-5400000">
            <a:off x="19317450" y="57546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3" name="Google Shape;843;p70"/>
          <p:cNvSpPr/>
          <p:nvPr/>
        </p:nvSpPr>
        <p:spPr>
          <a:xfrm rot="5400000" flipH="1">
            <a:off x="4165875" y="-1058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4" name="Google Shape;844;p70"/>
          <p:cNvSpPr/>
          <p:nvPr/>
        </p:nvSpPr>
        <p:spPr>
          <a:xfrm rot="5400000" flipH="1">
            <a:off x="4165875" y="8847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5" name="Google Shape;845;p70"/>
          <p:cNvSpPr/>
          <p:nvPr/>
        </p:nvSpPr>
        <p:spPr>
          <a:xfrm rot="5400000" flipH="1">
            <a:off x="4165875" y="-10964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6" name="Google Shape;846;p70"/>
          <p:cNvSpPr/>
          <p:nvPr/>
        </p:nvSpPr>
        <p:spPr>
          <a:xfrm rot="5400000" flipH="1">
            <a:off x="4165875" y="-20870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7" name="Google Shape;847;p70"/>
          <p:cNvSpPr/>
          <p:nvPr/>
        </p:nvSpPr>
        <p:spPr>
          <a:xfrm rot="5400000" flipH="1">
            <a:off x="4165875" y="18753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8" name="Google Shape;848;p70"/>
          <p:cNvSpPr/>
          <p:nvPr/>
        </p:nvSpPr>
        <p:spPr>
          <a:xfrm rot="5400000" flipH="1">
            <a:off x="4165875" y="28659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49" name="Google Shape;849;p70"/>
          <p:cNvSpPr/>
          <p:nvPr/>
        </p:nvSpPr>
        <p:spPr>
          <a:xfrm rot="5400000" flipH="1">
            <a:off x="4165875" y="38565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50" name="Google Shape;850;p70"/>
          <p:cNvSpPr/>
          <p:nvPr/>
        </p:nvSpPr>
        <p:spPr>
          <a:xfrm rot="5400000" flipH="1">
            <a:off x="4165875" y="48471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51" name="Google Shape;851;p70"/>
          <p:cNvSpPr/>
          <p:nvPr/>
        </p:nvSpPr>
        <p:spPr>
          <a:xfrm rot="5400000" flipH="1">
            <a:off x="4165875" y="59313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52" name="Google Shape;852;p70"/>
          <p:cNvSpPr txBox="1"/>
          <p:nvPr/>
        </p:nvSpPr>
        <p:spPr>
          <a:xfrm>
            <a:off x="-3375" y="1081700"/>
            <a:ext cx="9117900" cy="2770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Problem Statement</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Purpose</a:t>
            </a:r>
            <a:endParaRPr sz="3000" b="0" i="0" u="none" strike="noStrike" cap="none">
              <a:solidFill>
                <a:srgbClr val="000000"/>
              </a:solidFill>
              <a:latin typeface="Arial"/>
              <a:ea typeface="Arial"/>
              <a:cs typeface="Arial"/>
              <a:sym typeface="Arial"/>
            </a:endParaRPr>
          </a:p>
        </p:txBody>
      </p:sp>
      <p:sp>
        <p:nvSpPr>
          <p:cNvPr id="853" name="Google Shape;853;p70"/>
          <p:cNvSpPr txBox="1"/>
          <p:nvPr/>
        </p:nvSpPr>
        <p:spPr>
          <a:xfrm>
            <a:off x="304800" y="5071400"/>
            <a:ext cx="8362200" cy="2770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Objective</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Literature survey</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Scope </a:t>
            </a:r>
            <a:endParaRPr sz="1400" b="0" i="0" u="none" strike="noStrike" cap="none">
              <a:solidFill>
                <a:srgbClr val="000000"/>
              </a:solidFill>
              <a:latin typeface="Arial"/>
              <a:ea typeface="Arial"/>
              <a:cs typeface="Arial"/>
              <a:sym typeface="Arial"/>
            </a:endParaRPr>
          </a:p>
        </p:txBody>
      </p:sp>
      <p:sp>
        <p:nvSpPr>
          <p:cNvPr id="854" name="Google Shape;854;p70"/>
          <p:cNvSpPr txBox="1"/>
          <p:nvPr/>
        </p:nvSpPr>
        <p:spPr>
          <a:xfrm>
            <a:off x="2516075" y="8040800"/>
            <a:ext cx="4011900" cy="2770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Requirements</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System Overview</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Class Diagram</a:t>
            </a:r>
            <a:endParaRPr sz="1400" b="0" i="0" u="none" strike="noStrike" cap="none">
              <a:solidFill>
                <a:srgbClr val="000000"/>
              </a:solidFill>
              <a:latin typeface="Arial"/>
              <a:ea typeface="Arial"/>
              <a:cs typeface="Arial"/>
              <a:sym typeface="Arial"/>
            </a:endParaRPr>
          </a:p>
        </p:txBody>
      </p:sp>
      <p:sp>
        <p:nvSpPr>
          <p:cNvPr id="855" name="Google Shape;855;p70"/>
          <p:cNvSpPr txBox="1"/>
          <p:nvPr/>
        </p:nvSpPr>
        <p:spPr>
          <a:xfrm>
            <a:off x="15027000" y="3109400"/>
            <a:ext cx="8763900" cy="2770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Use Case Diagram</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Activity Diagram</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Level 0 Data Flow Diagram</a:t>
            </a:r>
            <a:endParaRPr sz="3000" b="0" i="0" u="none" strike="noStrike" cap="none">
              <a:solidFill>
                <a:srgbClr val="410433"/>
              </a:solidFill>
              <a:latin typeface="Fira Sans"/>
              <a:ea typeface="Fira Sans"/>
              <a:cs typeface="Fira Sans"/>
              <a:sym typeface="Fira Sans"/>
            </a:endParaRPr>
          </a:p>
        </p:txBody>
      </p:sp>
      <p:sp>
        <p:nvSpPr>
          <p:cNvPr id="856" name="Google Shape;856;p70"/>
          <p:cNvSpPr txBox="1"/>
          <p:nvPr/>
        </p:nvSpPr>
        <p:spPr>
          <a:xfrm>
            <a:off x="15390190" y="6098600"/>
            <a:ext cx="8037900" cy="2770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Level 1 Data Flow Diagram</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State Diagram</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Algorithm and Techniques</a:t>
            </a:r>
            <a:endParaRPr sz="3000" b="0" i="0" u="none" strike="noStrike" cap="none">
              <a:solidFill>
                <a:srgbClr val="410433"/>
              </a:solidFill>
              <a:latin typeface="Fira Sans"/>
              <a:ea typeface="Fira Sans"/>
              <a:cs typeface="Fira Sans"/>
              <a:sym typeface="Fira Sans"/>
            </a:endParaRPr>
          </a:p>
        </p:txBody>
      </p:sp>
      <p:sp>
        <p:nvSpPr>
          <p:cNvPr id="857" name="Google Shape;857;p70"/>
          <p:cNvSpPr txBox="1"/>
          <p:nvPr/>
        </p:nvSpPr>
        <p:spPr>
          <a:xfrm>
            <a:off x="17146975" y="9068000"/>
            <a:ext cx="4862400" cy="1708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Implementation</a:t>
            </a: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endParaRPr sz="3000" b="0" i="0" u="none" strike="noStrike" cap="none">
              <a:solidFill>
                <a:srgbClr val="410433"/>
              </a:solidFill>
              <a:latin typeface="Fira Sans"/>
              <a:ea typeface="Fira Sans"/>
              <a:cs typeface="Fira Sans"/>
              <a:sym typeface="Fira Sans"/>
            </a:endParaRPr>
          </a:p>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Performance Analysis</a:t>
            </a:r>
            <a:endParaRPr sz="3000" b="0" i="0" u="none" strike="noStrike" cap="none">
              <a:solidFill>
                <a:srgbClr val="410433"/>
              </a:solidFill>
              <a:latin typeface="Fira Sans"/>
              <a:ea typeface="Fira Sans"/>
              <a:cs typeface="Fira Sans"/>
              <a:sym typeface="Fira Sans"/>
            </a:endParaRPr>
          </a:p>
        </p:txBody>
      </p:sp>
      <p:sp>
        <p:nvSpPr>
          <p:cNvPr id="858" name="Google Shape;858;p70"/>
          <p:cNvSpPr/>
          <p:nvPr/>
        </p:nvSpPr>
        <p:spPr>
          <a:xfrm rot="-5400000">
            <a:off x="19317450" y="-22463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59" name="Google Shape;859;p70"/>
          <p:cNvSpPr txBox="1"/>
          <p:nvPr/>
        </p:nvSpPr>
        <p:spPr>
          <a:xfrm>
            <a:off x="17474434" y="2072463"/>
            <a:ext cx="38562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3000"/>
              <a:buFont typeface="Arial"/>
              <a:buNone/>
            </a:pPr>
            <a:r>
              <a:rPr lang="en-US" sz="3000" b="0" i="0" u="none" strike="noStrike" cap="none">
                <a:solidFill>
                  <a:srgbClr val="410433"/>
                </a:solidFill>
                <a:latin typeface="Fira Sans"/>
                <a:ea typeface="Fira Sans"/>
                <a:cs typeface="Fira Sans"/>
                <a:sym typeface="Fira Sans"/>
              </a:rPr>
              <a:t>Sequence Diagram</a:t>
            </a:r>
            <a:endParaRPr sz="1400" b="0" i="0" u="none" strike="noStrike" cap="none">
              <a:solidFill>
                <a:srgbClr val="000000"/>
              </a:solidFill>
              <a:latin typeface="Arial"/>
              <a:ea typeface="Arial"/>
              <a:cs typeface="Arial"/>
              <a:sym typeface="Arial"/>
            </a:endParaRPr>
          </a:p>
        </p:txBody>
      </p:sp>
      <p:sp>
        <p:nvSpPr>
          <p:cNvPr id="860" name="Google Shape;860;p70"/>
          <p:cNvSpPr txBox="1"/>
          <p:nvPr/>
        </p:nvSpPr>
        <p:spPr>
          <a:xfrm>
            <a:off x="868575" y="4129850"/>
            <a:ext cx="73740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a:t>Work Plan</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97"/>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Custom CNN </a:t>
            </a:r>
            <a:r>
              <a:rPr lang="en-US" sz="10000" b="1">
                <a:solidFill>
                  <a:schemeClr val="accent2"/>
                </a:solidFill>
                <a:latin typeface="Open Sans"/>
                <a:ea typeface="Open Sans"/>
                <a:cs typeface="Open Sans"/>
                <a:sym typeface="Open Sans"/>
              </a:rPr>
              <a:t>Model</a:t>
            </a:r>
            <a:endParaRPr sz="10000" b="1">
              <a:solidFill>
                <a:schemeClr val="accent2"/>
              </a:solidFill>
            </a:endParaRPr>
          </a:p>
        </p:txBody>
      </p:sp>
      <p:pic>
        <p:nvPicPr>
          <p:cNvPr id="1073" name="Google Shape;1073;p97"/>
          <p:cNvPicPr preferRelativeResize="0"/>
          <p:nvPr/>
        </p:nvPicPr>
        <p:blipFill rotWithShape="1">
          <a:blip r:embed="rId3">
            <a:alphaModFix/>
          </a:blip>
          <a:srcRect/>
          <a:stretch/>
        </p:blipFill>
        <p:spPr>
          <a:xfrm>
            <a:off x="2927050" y="2620500"/>
            <a:ext cx="19131823" cy="9306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78" name="Google Shape;1078;p98"/>
          <p:cNvPicPr preferRelativeResize="0"/>
          <p:nvPr/>
        </p:nvPicPr>
        <p:blipFill rotWithShape="1">
          <a:blip r:embed="rId3">
            <a:alphaModFix/>
          </a:blip>
          <a:srcRect/>
          <a:stretch/>
        </p:blipFill>
        <p:spPr>
          <a:xfrm>
            <a:off x="5878950" y="996150"/>
            <a:ext cx="13210401" cy="10498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99"/>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CNN Model </a:t>
            </a:r>
            <a:r>
              <a:rPr lang="en-US" sz="10000" b="1">
                <a:solidFill>
                  <a:schemeClr val="accent2"/>
                </a:solidFill>
                <a:latin typeface="Open Sans"/>
                <a:ea typeface="Open Sans"/>
                <a:cs typeface="Open Sans"/>
                <a:sym typeface="Open Sans"/>
              </a:rPr>
              <a:t>Accuracy</a:t>
            </a:r>
            <a:endParaRPr sz="10000" b="1">
              <a:solidFill>
                <a:schemeClr val="accent2"/>
              </a:solidFill>
            </a:endParaRPr>
          </a:p>
        </p:txBody>
      </p:sp>
      <p:pic>
        <p:nvPicPr>
          <p:cNvPr id="1084" name="Google Shape;1084;p99"/>
          <p:cNvPicPr preferRelativeResize="0"/>
          <p:nvPr/>
        </p:nvPicPr>
        <p:blipFill rotWithShape="1">
          <a:blip r:embed="rId3">
            <a:alphaModFix/>
          </a:blip>
          <a:srcRect/>
          <a:stretch/>
        </p:blipFill>
        <p:spPr>
          <a:xfrm>
            <a:off x="2645363" y="2610650"/>
            <a:ext cx="18868873" cy="9147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00"/>
          <p:cNvSpPr txBox="1"/>
          <p:nvPr/>
        </p:nvSpPr>
        <p:spPr>
          <a:xfrm>
            <a:off x="22596984" y="11152924"/>
            <a:ext cx="1367400" cy="8265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FFFFFF"/>
                </a:solidFill>
                <a:latin typeface="Fira Sans SemiBold"/>
                <a:ea typeface="Fira Sans SemiBold"/>
                <a:cs typeface="Fira Sans SemiBold"/>
                <a:sym typeface="Fira Sans SemiBold"/>
              </a:rPr>
              <a:t>33</a:t>
            </a:fld>
            <a:endParaRPr sz="1300" b="0" i="0" u="none" strike="noStrike" cap="none">
              <a:solidFill>
                <a:srgbClr val="FFFFFF"/>
              </a:solidFill>
              <a:latin typeface="Fira Sans SemiBold"/>
              <a:ea typeface="Fira Sans SemiBold"/>
              <a:cs typeface="Fira Sans SemiBold"/>
              <a:sym typeface="Fira Sans SemiBold"/>
            </a:endParaRPr>
          </a:p>
        </p:txBody>
      </p:sp>
      <p:pic>
        <p:nvPicPr>
          <p:cNvPr id="1090" name="Google Shape;1090;p100"/>
          <p:cNvPicPr preferRelativeResize="0"/>
          <p:nvPr/>
        </p:nvPicPr>
        <p:blipFill rotWithShape="1">
          <a:blip r:embed="rId3">
            <a:alphaModFix/>
          </a:blip>
          <a:srcRect/>
          <a:stretch/>
        </p:blipFill>
        <p:spPr>
          <a:xfrm>
            <a:off x="4060742" y="2207925"/>
            <a:ext cx="18081461" cy="9553729"/>
          </a:xfrm>
          <a:prstGeom prst="rect">
            <a:avLst/>
          </a:prstGeom>
          <a:noFill/>
          <a:ln>
            <a:noFill/>
          </a:ln>
        </p:spPr>
      </p:pic>
      <p:sp>
        <p:nvSpPr>
          <p:cNvPr id="1091" name="Google Shape;1091;p100"/>
          <p:cNvSpPr txBox="1"/>
          <p:nvPr/>
        </p:nvSpPr>
        <p:spPr>
          <a:xfrm>
            <a:off x="1003925" y="2977772"/>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1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1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092" name="Google Shape;1092;p100"/>
          <p:cNvSpPr txBox="1"/>
          <p:nvPr/>
        </p:nvSpPr>
        <p:spPr>
          <a:xfrm>
            <a:off x="1461975" y="10173818"/>
            <a:ext cx="7476600" cy="378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100"/>
          <p:cNvSpPr txBox="1"/>
          <p:nvPr/>
        </p:nvSpPr>
        <p:spPr>
          <a:xfrm>
            <a:off x="1003925" y="4177606"/>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2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2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094" name="Google Shape;1094;p100"/>
          <p:cNvSpPr txBox="1"/>
          <p:nvPr/>
        </p:nvSpPr>
        <p:spPr>
          <a:xfrm>
            <a:off x="1003925" y="5434291"/>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3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3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095" name="Google Shape;1095;p100"/>
          <p:cNvSpPr txBox="1"/>
          <p:nvPr/>
        </p:nvSpPr>
        <p:spPr>
          <a:xfrm>
            <a:off x="1050625" y="6875002"/>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4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4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096" name="Google Shape;1096;p100"/>
          <p:cNvSpPr txBox="1"/>
          <p:nvPr/>
        </p:nvSpPr>
        <p:spPr>
          <a:xfrm>
            <a:off x="1051200" y="8125675"/>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5 conv</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 5 pool</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097" name="Google Shape;1097;p100"/>
          <p:cNvSpPr txBox="1"/>
          <p:nvPr/>
        </p:nvSpPr>
        <p:spPr>
          <a:xfrm>
            <a:off x="1080975" y="10097618"/>
            <a:ext cx="2598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Dense </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Layers/</a:t>
            </a:r>
            <a:endParaRPr sz="3000" b="0" i="0" u="none" strike="noStrike" cap="none">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a:solidFill>
                  <a:srgbClr val="410433"/>
                </a:solidFill>
                <a:highlight>
                  <a:srgbClr val="FFFFFF"/>
                </a:highlight>
                <a:latin typeface="Fira Sans"/>
                <a:ea typeface="Fira Sans"/>
                <a:cs typeface="Fira Sans"/>
                <a:sym typeface="Fira Sans"/>
              </a:rPr>
              <a:t>ANN layers</a:t>
            </a:r>
            <a:endParaRPr sz="3000" b="0" i="0" u="none" strike="noStrike" cap="none">
              <a:solidFill>
                <a:srgbClr val="410433"/>
              </a:solidFill>
              <a:highlight>
                <a:srgbClr val="FFFFFF"/>
              </a:highlight>
              <a:latin typeface="Fira Sans"/>
              <a:ea typeface="Fira Sans"/>
              <a:cs typeface="Fira Sans"/>
              <a:sym typeface="Fira Sans"/>
            </a:endParaRPr>
          </a:p>
        </p:txBody>
      </p:sp>
      <p:sp>
        <p:nvSpPr>
          <p:cNvPr id="1098" name="Google Shape;1098;p100"/>
          <p:cNvSpPr txBox="1"/>
          <p:nvPr/>
        </p:nvSpPr>
        <p:spPr>
          <a:xfrm>
            <a:off x="1003924" y="632375"/>
            <a:ext cx="147324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300"/>
              <a:buFont typeface="Arial"/>
              <a:buNone/>
            </a:pPr>
            <a:r>
              <a:rPr lang="en-US" sz="7000" b="0" i="0" u="none" strike="noStrike" cap="none">
                <a:solidFill>
                  <a:schemeClr val="dk1"/>
                </a:solidFill>
                <a:latin typeface="Open Sans SemiBold"/>
                <a:ea typeface="Open Sans SemiBold"/>
                <a:cs typeface="Open Sans SemiBold"/>
                <a:sym typeface="Open Sans SemiBold"/>
              </a:rPr>
              <a:t>CNN model </a:t>
            </a:r>
            <a:r>
              <a:rPr lang="en-US" sz="7000" b="0" i="0" u="none" strike="noStrike" cap="none">
                <a:solidFill>
                  <a:schemeClr val="accent2"/>
                </a:solidFill>
                <a:latin typeface="Open Sans SemiBold"/>
                <a:ea typeface="Open Sans SemiBold"/>
                <a:cs typeface="Open Sans SemiBold"/>
                <a:sym typeface="Open Sans SemiBold"/>
              </a:rPr>
              <a:t>sequence algorithm</a:t>
            </a:r>
            <a:r>
              <a:rPr lang="en-US" sz="7000" b="0" i="0" u="none" strike="noStrike" cap="none">
                <a:solidFill>
                  <a:schemeClr val="dk1"/>
                </a:solidFill>
                <a:latin typeface="Open Sans SemiBold"/>
                <a:ea typeface="Open Sans SemiBold"/>
                <a:cs typeface="Open Sans SemiBold"/>
                <a:sym typeface="Open Sans SemiBold"/>
              </a:rPr>
              <a:t> :</a:t>
            </a:r>
            <a:endParaRPr sz="7000" b="0" i="0" u="none" strike="noStrike" cap="none">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01"/>
          <p:cNvSpPr txBox="1">
            <a:spLocks noGrp="1"/>
          </p:cNvSpPr>
          <p:nvPr>
            <p:ph type="title" idx="4294967295"/>
          </p:nvPr>
        </p:nvSpPr>
        <p:spPr>
          <a:xfrm>
            <a:off x="1714700" y="1107375"/>
            <a:ext cx="21281100" cy="983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500"/>
              <a:buFont typeface="Arial"/>
              <a:buNone/>
            </a:pPr>
            <a:r>
              <a:rPr lang="en-US" sz="4500" b="1">
                <a:highlight>
                  <a:schemeClr val="lt1"/>
                </a:highlight>
                <a:latin typeface="Fira Sans"/>
                <a:ea typeface="Fira Sans"/>
                <a:cs typeface="Fira Sans"/>
                <a:sym typeface="Fira Sans"/>
              </a:rPr>
              <a:t>Dataset Preprocessing (Defining some of the Image Data Generator parameters)</a:t>
            </a:r>
            <a:endParaRPr sz="4500" b="1">
              <a:latin typeface="Fira Sans"/>
              <a:ea typeface="Fira Sans"/>
              <a:cs typeface="Fira Sans"/>
              <a:sym typeface="Fira Sans"/>
            </a:endParaRPr>
          </a:p>
          <a:p>
            <a:pPr marL="0" marR="0" lvl="0" indent="0" algn="l" rtl="0">
              <a:lnSpc>
                <a:spcPct val="90000"/>
              </a:lnSpc>
              <a:spcBef>
                <a:spcPts val="0"/>
              </a:spcBef>
              <a:spcAft>
                <a:spcPts val="0"/>
              </a:spcAft>
              <a:buClr>
                <a:schemeClr val="dk1"/>
              </a:buClr>
              <a:buSzPts val="7200"/>
              <a:buFont typeface="Open Sans"/>
              <a:buNone/>
            </a:pPr>
            <a:endParaRPr sz="4500" b="1">
              <a:latin typeface="Open Sans"/>
              <a:ea typeface="Open Sans"/>
              <a:cs typeface="Open Sans"/>
              <a:sym typeface="Open Sans"/>
            </a:endParaRPr>
          </a:p>
        </p:txBody>
      </p:sp>
      <p:sp>
        <p:nvSpPr>
          <p:cNvPr id="1104" name="Google Shape;1104;p101"/>
          <p:cNvSpPr txBox="1"/>
          <p:nvPr/>
        </p:nvSpPr>
        <p:spPr>
          <a:xfrm>
            <a:off x="1843850" y="3104900"/>
            <a:ext cx="21022800" cy="7841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rescale </a:t>
            </a:r>
            <a:r>
              <a:rPr lang="en-US" sz="3000" b="0" i="0" u="none" strike="noStrike" cap="none">
                <a:solidFill>
                  <a:srgbClr val="410433"/>
                </a:solidFill>
                <a:latin typeface="Arial"/>
                <a:ea typeface="Arial"/>
                <a:cs typeface="Arial"/>
                <a:sym typeface="Arial"/>
              </a:rPr>
              <a:t>—higher pixel range image results in greater loss and a lower learning rate should be used, lower pixel range image would require a higher learning rate.</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shear_range </a:t>
            </a:r>
            <a:r>
              <a:rPr lang="en-US" sz="3000" b="0" i="0" u="none" strike="noStrike" cap="none">
                <a:solidFill>
                  <a:srgbClr val="410433"/>
                </a:solidFill>
                <a:latin typeface="Arial"/>
                <a:ea typeface="Arial"/>
                <a:cs typeface="Arial"/>
                <a:sym typeface="Arial"/>
              </a:rPr>
              <a:t>— The shape of the image is the transformation of the shear. It fixes one axis and stretches the image at a certain angle known as the angle of the shear.</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zoom_range </a:t>
            </a:r>
            <a:r>
              <a:rPr lang="en-US" sz="3000" b="0" i="0" u="none" strike="noStrike" cap="none">
                <a:solidFill>
                  <a:srgbClr val="410433"/>
                </a:solidFill>
                <a:latin typeface="Arial"/>
                <a:ea typeface="Arial"/>
                <a:cs typeface="Arial"/>
                <a:sym typeface="Arial"/>
              </a:rPr>
              <a:t>— The image is enlarged by a zoom of less than 1.0. The image is more than 1.0 zoomed out of the picture.</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horizontal_flip </a:t>
            </a:r>
            <a:r>
              <a:rPr lang="en-US" sz="3000" b="0" i="0" u="none" strike="noStrike" cap="none">
                <a:solidFill>
                  <a:srgbClr val="410433"/>
                </a:solidFill>
                <a:latin typeface="Arial"/>
                <a:ea typeface="Arial"/>
                <a:cs typeface="Arial"/>
                <a:sym typeface="Arial"/>
              </a:rPr>
              <a:t>—Some images are flipped horizontally at random</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vertical_flip </a:t>
            </a:r>
            <a:r>
              <a:rPr lang="en-US" sz="3000" b="0" i="0" u="none" strike="noStrike" cap="none">
                <a:solidFill>
                  <a:srgbClr val="410433"/>
                </a:solidFill>
                <a:latin typeface="Arial"/>
                <a:ea typeface="Arial"/>
                <a:cs typeface="Arial"/>
                <a:sym typeface="Arial"/>
              </a:rPr>
              <a:t>— Some images are flipped vertically at random</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roataion_range </a:t>
            </a:r>
            <a:r>
              <a:rPr lang="en-US" sz="3000" b="0" i="0" u="none" strike="noStrike" cap="none">
                <a:solidFill>
                  <a:srgbClr val="410433"/>
                </a:solidFill>
                <a:latin typeface="Arial"/>
                <a:ea typeface="Arial"/>
                <a:cs typeface="Arial"/>
                <a:sym typeface="Arial"/>
              </a:rPr>
              <a:t>— Randomly, the image is rotated by some degree in the range 0 to 180.</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width_shift_range </a:t>
            </a:r>
            <a:r>
              <a:rPr lang="en-US" sz="3000" b="0" i="0" u="none" strike="noStrike" cap="none">
                <a:solidFill>
                  <a:srgbClr val="410433"/>
                </a:solidFill>
                <a:latin typeface="Arial"/>
                <a:ea typeface="Arial"/>
                <a:cs typeface="Arial"/>
                <a:sym typeface="Arial"/>
              </a:rPr>
              <a:t>— Shifts the image horizontally.</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height_shift_range </a:t>
            </a:r>
            <a:r>
              <a:rPr lang="en-US" sz="3000" b="0" i="0" u="none" strike="noStrike" cap="none">
                <a:solidFill>
                  <a:srgbClr val="410433"/>
                </a:solidFill>
                <a:latin typeface="Arial"/>
                <a:ea typeface="Arial"/>
                <a:cs typeface="Arial"/>
                <a:sym typeface="Arial"/>
              </a:rPr>
              <a:t>— Shifts the image vertically.</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brightness_range </a:t>
            </a:r>
            <a:r>
              <a:rPr lang="en-US" sz="3000" b="0" i="0" u="none" strike="noStrike" cap="none">
                <a:solidFill>
                  <a:srgbClr val="410433"/>
                </a:solidFill>
                <a:latin typeface="Arial"/>
                <a:ea typeface="Arial"/>
                <a:cs typeface="Arial"/>
                <a:sym typeface="Arial"/>
              </a:rPr>
              <a:t>— brightness of 0.0 corresponds to absolutely no brightness, and 1.0 </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0" i="0" u="none" strike="noStrike" cap="none">
                <a:solidFill>
                  <a:srgbClr val="410433"/>
                </a:solidFill>
                <a:latin typeface="Arial"/>
                <a:ea typeface="Arial"/>
                <a:cs typeface="Arial"/>
                <a:sym typeface="Arial"/>
              </a:rPr>
              <a:t>corresponds to maximum brightness</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1" i="0" u="none" strike="noStrike" cap="none">
                <a:solidFill>
                  <a:srgbClr val="410433"/>
                </a:solidFill>
                <a:latin typeface="Arial"/>
                <a:ea typeface="Arial"/>
                <a:cs typeface="Arial"/>
                <a:sym typeface="Arial"/>
              </a:rPr>
              <a:t>fill_mode </a:t>
            </a:r>
            <a:r>
              <a:rPr lang="en-US" sz="3000" b="0" i="0" u="none" strike="noStrike" cap="none">
                <a:solidFill>
                  <a:srgbClr val="410433"/>
                </a:solidFill>
                <a:latin typeface="Arial"/>
                <a:ea typeface="Arial"/>
                <a:cs typeface="Arial"/>
                <a:sym typeface="Arial"/>
              </a:rPr>
              <a:t>— Fills the missing value of the image to the nearest value or to the wrapped value </a:t>
            </a:r>
            <a:endParaRPr sz="3000" b="0" i="0" u="none" strike="noStrike" cap="none">
              <a:solidFill>
                <a:srgbClr val="41043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3000" b="0" i="0" u="none" strike="noStrike" cap="none">
                <a:solidFill>
                  <a:srgbClr val="410433"/>
                </a:solidFill>
                <a:latin typeface="Arial"/>
                <a:ea typeface="Arial"/>
                <a:cs typeface="Arial"/>
                <a:sym typeface="Arial"/>
              </a:rPr>
              <a:t>or to the reflecting value.</a:t>
            </a:r>
            <a:endParaRPr sz="30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02"/>
          <p:cNvSpPr txBox="1"/>
          <p:nvPr/>
        </p:nvSpPr>
        <p:spPr>
          <a:xfrm>
            <a:off x="1682188" y="1648575"/>
            <a:ext cx="21022800" cy="7841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n-US" sz="3500" b="0" i="0" u="none" strike="noStrike" cap="none">
                <a:solidFill>
                  <a:srgbClr val="410433"/>
                </a:solidFill>
                <a:highlight>
                  <a:schemeClr val="lt1"/>
                </a:highlight>
                <a:latin typeface="Fira Sans"/>
                <a:ea typeface="Fira Sans"/>
                <a:cs typeface="Fira Sans"/>
                <a:sym typeface="Fira Sans"/>
              </a:rPr>
              <a:t>Convolutional neural networks refer to a sub-category of neural networks: they, therefore, have all the characteristics of neural networks. However, CNN is specifically designed to process input images. Their architecture is then more specific: it is composed of two main blocks.</a:t>
            </a:r>
            <a:endParaRPr sz="3500" b="0" i="0" u="none" strike="noStrike" cap="none">
              <a:solidFill>
                <a:srgbClr val="410433"/>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2400"/>
              <a:buFont typeface="Arial"/>
              <a:buNone/>
            </a:pPr>
            <a:endParaRPr sz="3500" b="0" i="0" u="none" strike="noStrike" cap="none">
              <a:solidFill>
                <a:srgbClr val="410433"/>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2400"/>
              <a:buFont typeface="Arial"/>
              <a:buNone/>
            </a:pPr>
            <a:r>
              <a:rPr lang="en-US" sz="3500" b="1" i="1" u="sng" strike="noStrike" cap="none">
                <a:solidFill>
                  <a:schemeClr val="accent2"/>
                </a:solidFill>
                <a:highlight>
                  <a:schemeClr val="lt1"/>
                </a:highlight>
                <a:latin typeface="Fira Sans"/>
                <a:ea typeface="Fira Sans"/>
                <a:cs typeface="Fira Sans"/>
                <a:sym typeface="Fira Sans"/>
              </a:rPr>
              <a:t>Conv Layers</a:t>
            </a:r>
            <a:endParaRPr sz="3500" b="1" i="1" u="sng" strike="noStrike" cap="none">
              <a:solidFill>
                <a:schemeClr val="accent2"/>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2400"/>
              <a:buFont typeface="Arial"/>
              <a:buNone/>
            </a:pPr>
            <a:r>
              <a:rPr lang="en-US" sz="3500" b="1" i="0" u="none" strike="noStrike" cap="none">
                <a:solidFill>
                  <a:srgbClr val="410433"/>
                </a:solidFill>
                <a:highlight>
                  <a:schemeClr val="lt1"/>
                </a:highlight>
                <a:latin typeface="Fira Sans"/>
                <a:ea typeface="Fira Sans"/>
                <a:cs typeface="Fira Sans"/>
                <a:sym typeface="Fira Sans"/>
              </a:rPr>
              <a:t>The first block</a:t>
            </a:r>
            <a:r>
              <a:rPr lang="en-US" sz="3500" b="0" i="0" u="none" strike="noStrike" cap="none">
                <a:solidFill>
                  <a:srgbClr val="410433"/>
                </a:solidFill>
                <a:highlight>
                  <a:schemeClr val="lt1"/>
                </a:highlight>
                <a:latin typeface="Fira Sans"/>
                <a:ea typeface="Fira Sans"/>
                <a:cs typeface="Fira Sans"/>
                <a:sym typeface="Fira Sans"/>
              </a:rPr>
              <a:t> makes the particularity of this type of neural network since it functions as a feature extractor. To do this, it performs template matching by applying convolution filtering operations. The first layer filters the image with several convolution kernels and returns “</a:t>
            </a:r>
            <a:r>
              <a:rPr lang="en-US" sz="3500" b="1" i="0" u="none" strike="noStrike" cap="none">
                <a:solidFill>
                  <a:srgbClr val="410433"/>
                </a:solidFill>
                <a:highlight>
                  <a:schemeClr val="lt1"/>
                </a:highlight>
                <a:latin typeface="Fira Sans"/>
                <a:ea typeface="Fira Sans"/>
                <a:cs typeface="Fira Sans"/>
                <a:sym typeface="Fira Sans"/>
              </a:rPr>
              <a:t>feature maps</a:t>
            </a:r>
            <a:r>
              <a:rPr lang="en-US" sz="3500" b="0" i="0" u="none" strike="noStrike" cap="none">
                <a:solidFill>
                  <a:srgbClr val="410433"/>
                </a:solidFill>
                <a:highlight>
                  <a:schemeClr val="lt1"/>
                </a:highlight>
                <a:latin typeface="Fira Sans"/>
                <a:ea typeface="Fira Sans"/>
                <a:cs typeface="Fira Sans"/>
                <a:sym typeface="Fira Sans"/>
              </a:rPr>
              <a:t>”, which are then normalized (with an activation function) and/or resized.</a:t>
            </a:r>
            <a:endParaRPr sz="3500" b="0" i="0" u="none" strike="noStrike" cap="none">
              <a:solidFill>
                <a:srgbClr val="410433"/>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2400"/>
              <a:buFont typeface="Arial"/>
              <a:buNone/>
            </a:pPr>
            <a:endParaRPr sz="3500" b="0" i="0" u="none" strike="noStrike" cap="none">
              <a:solidFill>
                <a:srgbClr val="410433"/>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2400"/>
              <a:buFont typeface="Arial"/>
              <a:buNone/>
            </a:pPr>
            <a:r>
              <a:rPr lang="en-US" sz="3500" b="1" i="1" u="sng" strike="noStrike" cap="none">
                <a:solidFill>
                  <a:schemeClr val="accent2"/>
                </a:solidFill>
                <a:highlight>
                  <a:schemeClr val="lt1"/>
                </a:highlight>
                <a:latin typeface="Fira Sans"/>
                <a:ea typeface="Fira Sans"/>
                <a:cs typeface="Fira Sans"/>
                <a:sym typeface="Fira Sans"/>
              </a:rPr>
              <a:t>Pool Layers</a:t>
            </a:r>
            <a:endParaRPr sz="3500" b="1" i="1" u="sng" strike="noStrike" cap="none">
              <a:solidFill>
                <a:schemeClr val="accent2"/>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3500"/>
              <a:buFont typeface="Arial"/>
              <a:buNone/>
            </a:pPr>
            <a:r>
              <a:rPr lang="en-US" sz="3500" b="1" i="0" u="none" strike="noStrike" cap="none">
                <a:solidFill>
                  <a:srgbClr val="410433"/>
                </a:solidFill>
                <a:highlight>
                  <a:schemeClr val="lt1"/>
                </a:highlight>
                <a:latin typeface="Fira Sans"/>
                <a:ea typeface="Fira Sans"/>
                <a:cs typeface="Fira Sans"/>
                <a:sym typeface="Fira Sans"/>
              </a:rPr>
              <a:t>The second block</a:t>
            </a:r>
            <a:r>
              <a:rPr lang="en-US" sz="3500" b="0" i="0" u="none" strike="noStrike" cap="none">
                <a:solidFill>
                  <a:srgbClr val="410433"/>
                </a:solidFill>
                <a:highlight>
                  <a:schemeClr val="lt1"/>
                </a:highlight>
                <a:latin typeface="Fira Sans"/>
                <a:ea typeface="Fira Sans"/>
                <a:cs typeface="Fira Sans"/>
                <a:sym typeface="Fira Sans"/>
              </a:rPr>
              <a:t> is not characteristic of a CNN: it is in fact at the end of all the neural networks used for classification. The input vector values are transformed (with several linear combinations and activation functions) to return a new vector to the output. This last vector contains as many elements as there are classes: element i represents the probability that the image belongs to class i. Each element is therefore between 0 and 1, and the sum of all is worth 1. These probabilities are calculated by the last layer of this block (and therefore of the network), which uses a </a:t>
            </a:r>
            <a:r>
              <a:rPr lang="en-US" sz="3500" b="1" i="0" u="none" strike="noStrike" cap="none">
                <a:solidFill>
                  <a:srgbClr val="410433"/>
                </a:solidFill>
                <a:highlight>
                  <a:schemeClr val="lt1"/>
                </a:highlight>
                <a:latin typeface="Fira Sans"/>
                <a:ea typeface="Fira Sans"/>
                <a:cs typeface="Fira Sans"/>
                <a:sym typeface="Fira Sans"/>
              </a:rPr>
              <a:t>Sigmoid function</a:t>
            </a:r>
            <a:r>
              <a:rPr lang="en-US" sz="3500" b="0" i="0" u="none" strike="noStrike" cap="none">
                <a:solidFill>
                  <a:srgbClr val="410433"/>
                </a:solidFill>
                <a:highlight>
                  <a:schemeClr val="lt1"/>
                </a:highlight>
                <a:latin typeface="Fira Sans"/>
                <a:ea typeface="Fira Sans"/>
                <a:cs typeface="Fira Sans"/>
                <a:sym typeface="Fira Sans"/>
              </a:rPr>
              <a:t> (binary classification) or a </a:t>
            </a:r>
            <a:r>
              <a:rPr lang="en-US" sz="3500" b="1" i="0" u="none" strike="noStrike" cap="none">
                <a:solidFill>
                  <a:srgbClr val="410433"/>
                </a:solidFill>
                <a:highlight>
                  <a:schemeClr val="lt1"/>
                </a:highlight>
                <a:latin typeface="Fira Sans"/>
                <a:ea typeface="Fira Sans"/>
                <a:cs typeface="Fira Sans"/>
                <a:sym typeface="Fira Sans"/>
              </a:rPr>
              <a:t>RELU function</a:t>
            </a:r>
            <a:r>
              <a:rPr lang="en-US" sz="3500" b="0" i="0" u="none" strike="noStrike" cap="none">
                <a:solidFill>
                  <a:srgbClr val="410433"/>
                </a:solidFill>
                <a:highlight>
                  <a:schemeClr val="lt1"/>
                </a:highlight>
                <a:latin typeface="Fira Sans"/>
                <a:ea typeface="Fira Sans"/>
                <a:cs typeface="Fira Sans"/>
                <a:sym typeface="Fira Sans"/>
              </a:rPr>
              <a:t> (multi-class classification) as an activation function.</a:t>
            </a:r>
            <a:endParaRPr sz="3500" b="1" i="0" u="none" strike="noStrike" cap="none">
              <a:solidFill>
                <a:srgbClr val="410433"/>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03"/>
          <p:cNvSpPr txBox="1"/>
          <p:nvPr/>
        </p:nvSpPr>
        <p:spPr>
          <a:xfrm>
            <a:off x="1682175" y="2611625"/>
            <a:ext cx="21022800" cy="78411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3600"/>
              <a:buFont typeface="Arial"/>
              <a:buNone/>
            </a:pPr>
            <a:r>
              <a:rPr lang="en-US" sz="3600" b="1" i="0" u="none" strike="noStrike" cap="none">
                <a:solidFill>
                  <a:schemeClr val="accent2"/>
                </a:solidFill>
                <a:highlight>
                  <a:schemeClr val="lt1"/>
                </a:highlight>
                <a:latin typeface="Fira Sans"/>
                <a:ea typeface="Fira Sans"/>
                <a:cs typeface="Fira Sans"/>
                <a:sym typeface="Fira Sans"/>
              </a:rPr>
              <a:t>Activation Function :</a:t>
            </a:r>
            <a:r>
              <a:rPr lang="en-US" sz="3600" b="0" i="0" u="none" strike="noStrike" cap="none">
                <a:solidFill>
                  <a:srgbClr val="410433"/>
                </a:solidFill>
                <a:highlight>
                  <a:schemeClr val="lt1"/>
                </a:highlight>
                <a:latin typeface="Fira Sans"/>
                <a:ea typeface="Fira Sans"/>
                <a:cs typeface="Fira Sans"/>
                <a:sym typeface="Fira Sans"/>
              </a:rPr>
              <a:t> </a:t>
            </a:r>
            <a:r>
              <a:rPr lang="en-US" sz="3600" b="0" i="0" u="none" strike="noStrike" cap="none">
                <a:solidFill>
                  <a:schemeClr val="dk1"/>
                </a:solidFill>
                <a:highlight>
                  <a:schemeClr val="lt1"/>
                </a:highlight>
                <a:latin typeface="Fira Sans"/>
                <a:ea typeface="Fira Sans"/>
                <a:cs typeface="Fira Sans"/>
                <a:sym typeface="Fira Sans"/>
              </a:rPr>
              <a:t>It decides whether the neuron should be activated or not. </a:t>
            </a:r>
            <a:endParaRPr sz="3600" b="0" i="0" u="none" strike="noStrike" cap="none">
              <a:solidFill>
                <a:schemeClr val="dk1"/>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3600"/>
              <a:buFont typeface="Arial"/>
              <a:buNone/>
            </a:pPr>
            <a:endParaRPr sz="3600" b="0" i="0" u="none" strike="noStrike" cap="none">
              <a:solidFill>
                <a:srgbClr val="77063F"/>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500"/>
              <a:buFont typeface="Arial"/>
              <a:buNone/>
            </a:pPr>
            <a:r>
              <a:rPr lang="en-US" sz="3600" b="0" i="0" u="none" strike="noStrike" cap="none">
                <a:solidFill>
                  <a:schemeClr val="accent2"/>
                </a:solidFill>
                <a:latin typeface="Fira Sans SemiBold"/>
                <a:ea typeface="Fira Sans SemiBold"/>
                <a:cs typeface="Fira Sans SemiBold"/>
                <a:sym typeface="Fira Sans SemiBold"/>
              </a:rPr>
              <a:t>relu :</a:t>
            </a:r>
            <a:r>
              <a:rPr lang="en-US" sz="3600" b="0" i="0" u="none" strike="noStrike" cap="none">
                <a:solidFill>
                  <a:srgbClr val="77063F"/>
                </a:solidFill>
                <a:latin typeface="Fira Sans SemiBold"/>
                <a:ea typeface="Fira Sans SemiBold"/>
                <a:cs typeface="Fira Sans SemiBold"/>
                <a:sym typeface="Fira Sans SemiBold"/>
              </a:rPr>
              <a:t> </a:t>
            </a:r>
            <a:r>
              <a:rPr lang="en-US" sz="3600" b="0" i="0" u="none" strike="noStrike" cap="none">
                <a:solidFill>
                  <a:srgbClr val="410433"/>
                </a:solidFill>
                <a:highlight>
                  <a:schemeClr val="lt1"/>
                </a:highlight>
                <a:latin typeface="Fira Sans"/>
                <a:ea typeface="Fira Sans"/>
                <a:cs typeface="Fira Sans"/>
                <a:sym typeface="Fira Sans"/>
              </a:rPr>
              <a:t>Rectified linear unit is most widely used and preferred activation function right now which ranges from 0 to infinity, All the negative values are converted into zero.</a:t>
            </a:r>
            <a:endParaRPr sz="3600" b="0" i="0" u="none" strike="noStrike" cap="none">
              <a:solidFill>
                <a:srgbClr val="410433"/>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500"/>
              <a:buFont typeface="Arial"/>
              <a:buNone/>
            </a:pPr>
            <a:endParaRPr sz="3600" b="0" i="0" u="none" strike="noStrike" cap="none">
              <a:solidFill>
                <a:srgbClr val="410433"/>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600"/>
              <a:buFont typeface="Arial"/>
              <a:buNone/>
            </a:pPr>
            <a:r>
              <a:rPr lang="en-US" sz="3600" b="0" i="0" u="none" strike="noStrike" cap="none">
                <a:solidFill>
                  <a:srgbClr val="410433"/>
                </a:solidFill>
                <a:highlight>
                  <a:schemeClr val="lt1"/>
                </a:highlight>
                <a:latin typeface="Fira Sans"/>
                <a:ea typeface="Fira Sans"/>
                <a:cs typeface="Fira Sans"/>
                <a:sym typeface="Fira Sans"/>
              </a:rPr>
              <a:t>f(x)=max(0,x)</a:t>
            </a:r>
            <a:endParaRPr sz="3600" b="0" i="0" u="none" strike="noStrike" cap="none">
              <a:solidFill>
                <a:srgbClr val="410433"/>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3600"/>
              <a:buFont typeface="Arial"/>
              <a:buNone/>
            </a:pPr>
            <a:endParaRPr sz="3600" b="0" i="0" u="none" strike="noStrike" cap="none">
              <a:solidFill>
                <a:srgbClr val="410433"/>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500"/>
              <a:buFont typeface="Arial"/>
              <a:buNone/>
            </a:pPr>
            <a:r>
              <a:rPr lang="en-US" sz="3600" b="0" i="0" u="none" strike="noStrike" cap="none">
                <a:solidFill>
                  <a:schemeClr val="accent2"/>
                </a:solidFill>
                <a:latin typeface="Fira Sans SemiBold"/>
                <a:ea typeface="Fira Sans SemiBold"/>
                <a:cs typeface="Fira Sans SemiBold"/>
                <a:sym typeface="Fira Sans SemiBold"/>
              </a:rPr>
              <a:t>sigmoid:</a:t>
            </a:r>
            <a:r>
              <a:rPr lang="en-US" sz="3600" b="0" i="0" u="none" strike="noStrike" cap="none">
                <a:solidFill>
                  <a:srgbClr val="77063F"/>
                </a:solidFill>
                <a:latin typeface="Fira Sans SemiBold"/>
                <a:ea typeface="Fira Sans SemiBold"/>
                <a:cs typeface="Fira Sans SemiBold"/>
                <a:sym typeface="Fira Sans SemiBold"/>
              </a:rPr>
              <a:t> </a:t>
            </a:r>
            <a:r>
              <a:rPr lang="en-US" sz="3600" b="0" i="0" u="none" strike="noStrike" cap="none">
                <a:solidFill>
                  <a:srgbClr val="410433"/>
                </a:solidFill>
                <a:latin typeface="Fira Sans"/>
                <a:ea typeface="Fira Sans"/>
                <a:cs typeface="Fira Sans"/>
                <a:sym typeface="Fira Sans"/>
              </a:rPr>
              <a:t>The sigmoid function also called a logistic function. having a characteristic that can take any real value and map it to between 0 to 1 </a:t>
            </a:r>
            <a:endParaRPr sz="3600" b="0" i="0" u="none" strike="noStrike" cap="none">
              <a:solidFill>
                <a:srgbClr val="410433"/>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1500"/>
              <a:buFont typeface="Arial"/>
              <a:buNone/>
            </a:pPr>
            <a:r>
              <a:rPr lang="en-US" sz="3600" b="0" i="0" u="none" strike="noStrike" cap="none">
                <a:solidFill>
                  <a:srgbClr val="410433"/>
                </a:solidFill>
                <a:latin typeface="Fira Sans"/>
                <a:ea typeface="Fira Sans"/>
                <a:cs typeface="Fira Sans"/>
                <a:sym typeface="Fira Sans"/>
              </a:rPr>
              <a:t>it decides which value to pass as output and what not to pass.</a:t>
            </a:r>
            <a:endParaRPr sz="3600" b="0" i="0" u="none" strike="noStrike" cap="none">
              <a:solidFill>
                <a:srgbClr val="410433"/>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15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1500"/>
              <a:buFont typeface="Arial"/>
              <a:buNone/>
            </a:pPr>
            <a:endParaRPr sz="3600" b="0" i="0" u="none" strike="noStrike" cap="none">
              <a:solidFill>
                <a:srgbClr val="410433"/>
              </a:solidFill>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3600"/>
              <a:buFont typeface="Arial"/>
              <a:buNone/>
            </a:pPr>
            <a:endParaRPr sz="3600" b="0" i="0" u="none" strike="noStrike" cap="none">
              <a:solidFill>
                <a:srgbClr val="410433"/>
              </a:solidFill>
              <a:highlight>
                <a:schemeClr val="lt1"/>
              </a:highlight>
              <a:latin typeface="Fira Sans"/>
              <a:ea typeface="Fira Sans"/>
              <a:cs typeface="Fira Sans"/>
              <a:sym typeface="Fira Sans"/>
            </a:endParaRPr>
          </a:p>
        </p:txBody>
      </p:sp>
      <p:pic>
        <p:nvPicPr>
          <p:cNvPr id="1115" name="Google Shape;1115;p103"/>
          <p:cNvPicPr preferRelativeResize="0"/>
          <p:nvPr/>
        </p:nvPicPr>
        <p:blipFill rotWithShape="1">
          <a:blip r:embed="rId3">
            <a:alphaModFix/>
          </a:blip>
          <a:srcRect/>
          <a:stretch/>
        </p:blipFill>
        <p:spPr>
          <a:xfrm>
            <a:off x="2419366" y="7894150"/>
            <a:ext cx="4888525" cy="1595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04"/>
          <p:cNvSpPr txBox="1"/>
          <p:nvPr/>
        </p:nvSpPr>
        <p:spPr>
          <a:xfrm>
            <a:off x="21065903" y="10297049"/>
            <a:ext cx="1389600" cy="8601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FFFFFF"/>
                </a:solidFill>
                <a:latin typeface="Fira Sans SemiBold"/>
                <a:ea typeface="Fira Sans SemiBold"/>
                <a:cs typeface="Fira Sans SemiBold"/>
                <a:sym typeface="Fira Sans SemiBold"/>
              </a:rPr>
              <a:t>37</a:t>
            </a:fld>
            <a:endParaRPr sz="1300" b="0" i="0" u="none" strike="noStrike" cap="none">
              <a:solidFill>
                <a:srgbClr val="FFFFFF"/>
              </a:solidFill>
              <a:latin typeface="Fira Sans SemiBold"/>
              <a:ea typeface="Fira Sans SemiBold"/>
              <a:cs typeface="Fira Sans SemiBold"/>
              <a:sym typeface="Fira Sans SemiBold"/>
            </a:endParaRPr>
          </a:p>
        </p:txBody>
      </p:sp>
      <p:pic>
        <p:nvPicPr>
          <p:cNvPr id="1121" name="Google Shape;1121;p104"/>
          <p:cNvPicPr preferRelativeResize="0"/>
          <p:nvPr/>
        </p:nvPicPr>
        <p:blipFill rotWithShape="1">
          <a:blip r:embed="rId3">
            <a:alphaModFix/>
          </a:blip>
          <a:srcRect/>
          <a:stretch/>
        </p:blipFill>
        <p:spPr>
          <a:xfrm>
            <a:off x="1254750" y="1621050"/>
            <a:ext cx="8660449" cy="5456292"/>
          </a:xfrm>
          <a:prstGeom prst="rect">
            <a:avLst/>
          </a:prstGeom>
          <a:noFill/>
          <a:ln>
            <a:noFill/>
          </a:ln>
        </p:spPr>
      </p:pic>
      <p:pic>
        <p:nvPicPr>
          <p:cNvPr id="1122" name="Google Shape;1122;p104"/>
          <p:cNvPicPr preferRelativeResize="0"/>
          <p:nvPr/>
        </p:nvPicPr>
        <p:blipFill rotWithShape="1">
          <a:blip r:embed="rId4">
            <a:alphaModFix/>
          </a:blip>
          <a:srcRect/>
          <a:stretch/>
        </p:blipFill>
        <p:spPr>
          <a:xfrm>
            <a:off x="12859969" y="1811847"/>
            <a:ext cx="10582032" cy="5265496"/>
          </a:xfrm>
          <a:prstGeom prst="rect">
            <a:avLst/>
          </a:prstGeom>
          <a:noFill/>
          <a:ln>
            <a:noFill/>
          </a:ln>
        </p:spPr>
      </p:pic>
      <p:sp>
        <p:nvSpPr>
          <p:cNvPr id="1123" name="Google Shape;1123;p104"/>
          <p:cNvSpPr/>
          <p:nvPr/>
        </p:nvSpPr>
        <p:spPr>
          <a:xfrm>
            <a:off x="10249551" y="3999729"/>
            <a:ext cx="3066300" cy="6990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104"/>
          <p:cNvSpPr txBox="1"/>
          <p:nvPr/>
        </p:nvSpPr>
        <p:spPr>
          <a:xfrm>
            <a:off x="3189692"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Convolutional Layer</a:t>
            </a:r>
            <a:endParaRPr sz="3600" b="0" i="0" u="none" strike="noStrike" cap="none">
              <a:solidFill>
                <a:schemeClr val="accent2"/>
              </a:solidFill>
              <a:latin typeface="Arial"/>
              <a:ea typeface="Arial"/>
              <a:cs typeface="Arial"/>
              <a:sym typeface="Arial"/>
            </a:endParaRPr>
          </a:p>
        </p:txBody>
      </p:sp>
      <p:sp>
        <p:nvSpPr>
          <p:cNvPr id="1125" name="Google Shape;1125;p104"/>
          <p:cNvSpPr txBox="1"/>
          <p:nvPr/>
        </p:nvSpPr>
        <p:spPr>
          <a:xfrm>
            <a:off x="15844560"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Pooling Layer</a:t>
            </a:r>
            <a:endParaRPr sz="3600" b="0" i="0" u="none" strike="noStrike" cap="none">
              <a:solidFill>
                <a:schemeClr val="accent2"/>
              </a:solidFill>
              <a:latin typeface="Arial"/>
              <a:ea typeface="Arial"/>
              <a:cs typeface="Arial"/>
              <a:sym typeface="Arial"/>
            </a:endParaRPr>
          </a:p>
        </p:txBody>
      </p:sp>
      <p:sp>
        <p:nvSpPr>
          <p:cNvPr id="1126" name="Google Shape;1126;p104"/>
          <p:cNvSpPr txBox="1"/>
          <p:nvPr/>
        </p:nvSpPr>
        <p:spPr>
          <a:xfrm>
            <a:off x="3168505" y="9338391"/>
            <a:ext cx="19287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700"/>
              <a:buFont typeface="Arial"/>
              <a:buNone/>
            </a:pPr>
            <a:r>
              <a:rPr lang="en-US" sz="3600" b="0" i="0" u="none" strike="noStrike" cap="none">
                <a:solidFill>
                  <a:srgbClr val="410433"/>
                </a:solidFill>
                <a:highlight>
                  <a:srgbClr val="FFFFFF"/>
                </a:highlight>
                <a:latin typeface="Fira Sans"/>
                <a:ea typeface="Fira Sans"/>
                <a:cs typeface="Fira Sans"/>
                <a:sym typeface="Fira Sans"/>
              </a:rPr>
              <a:t>The Kernel/filter size is 3x3 and the pool size is 2x2 for all the layers.</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pic>
        <p:nvPicPr>
          <p:cNvPr id="1131" name="Google Shape;1131;p105"/>
          <p:cNvPicPr preferRelativeResize="0"/>
          <p:nvPr/>
        </p:nvPicPr>
        <p:blipFill rotWithShape="1">
          <a:blip r:embed="rId3">
            <a:alphaModFix/>
          </a:blip>
          <a:srcRect/>
          <a:stretch/>
        </p:blipFill>
        <p:spPr>
          <a:xfrm>
            <a:off x="6265612" y="2127200"/>
            <a:ext cx="11139737" cy="7085782"/>
          </a:xfrm>
          <a:prstGeom prst="rect">
            <a:avLst/>
          </a:prstGeom>
          <a:noFill/>
          <a:ln>
            <a:noFill/>
          </a:ln>
        </p:spPr>
      </p:pic>
      <p:sp>
        <p:nvSpPr>
          <p:cNvPr id="1132" name="Google Shape;1132;p105"/>
          <p:cNvSpPr txBox="1"/>
          <p:nvPr/>
        </p:nvSpPr>
        <p:spPr>
          <a:xfrm>
            <a:off x="14517926" y="8963680"/>
            <a:ext cx="26826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100"/>
              <a:buFont typeface="Arial"/>
              <a:buNone/>
            </a:pPr>
            <a:r>
              <a:rPr lang="en-US" sz="3600" b="0" i="0" u="none" strike="noStrike" cap="none">
                <a:solidFill>
                  <a:srgbClr val="3C78D8"/>
                </a:solidFill>
                <a:latin typeface="Fira Sans SemiBold"/>
                <a:ea typeface="Fira Sans SemiBold"/>
                <a:cs typeface="Fira Sans SemiBold"/>
                <a:sym typeface="Fira Sans SemiBold"/>
              </a:rPr>
              <a:t>Image</a:t>
            </a:r>
            <a:endParaRPr sz="3600" b="0" i="0" u="none" strike="noStrike" cap="none">
              <a:solidFill>
                <a:srgbClr val="3C78D8"/>
              </a:solidFill>
              <a:latin typeface="Arial"/>
              <a:ea typeface="Arial"/>
              <a:cs typeface="Arial"/>
              <a:sym typeface="Arial"/>
            </a:endParaRPr>
          </a:p>
        </p:txBody>
      </p:sp>
      <p:sp>
        <p:nvSpPr>
          <p:cNvPr id="1133" name="Google Shape;1133;p105"/>
          <p:cNvSpPr txBox="1"/>
          <p:nvPr/>
        </p:nvSpPr>
        <p:spPr>
          <a:xfrm>
            <a:off x="6077550" y="8963669"/>
            <a:ext cx="63183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Convolved feature</a:t>
            </a:r>
            <a:endParaRPr sz="3600" b="0" i="0" u="none" strike="noStrike" cap="none">
              <a:solidFill>
                <a:srgbClr val="666666"/>
              </a:solidFill>
              <a:latin typeface="Fira Sans SemiBold"/>
              <a:ea typeface="Fira Sans SemiBold"/>
              <a:cs typeface="Fira Sans SemiBold"/>
              <a:sym typeface="Fira Sans SemiBold"/>
            </a:endParaRPr>
          </a:p>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(feature Map)</a:t>
            </a:r>
            <a:endParaRPr sz="3600" b="0" i="0" u="none" strike="noStrike" cap="none">
              <a:solidFill>
                <a:srgbClr val="666666"/>
              </a:solidFill>
              <a:latin typeface="Fira Sans SemiBold"/>
              <a:ea typeface="Fira Sans SemiBold"/>
              <a:cs typeface="Fira Sans SemiBold"/>
              <a:sym typeface="Fira Sans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06"/>
          <p:cNvSpPr txBox="1"/>
          <p:nvPr/>
        </p:nvSpPr>
        <p:spPr>
          <a:xfrm>
            <a:off x="2061899" y="696275"/>
            <a:ext cx="17640600" cy="9525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7000"/>
              <a:buFont typeface="Arial"/>
              <a:buNone/>
            </a:pPr>
            <a:r>
              <a:rPr lang="en-US" sz="7000" b="0" i="0" u="none" strike="noStrike" cap="none">
                <a:solidFill>
                  <a:schemeClr val="dk1"/>
                </a:solidFill>
                <a:latin typeface="Open Sans SemiBold"/>
                <a:ea typeface="Open Sans SemiBold"/>
                <a:cs typeface="Open Sans SemiBold"/>
                <a:sym typeface="Open Sans SemiBold"/>
              </a:rPr>
              <a:t>Mathematical </a:t>
            </a:r>
            <a:r>
              <a:rPr lang="en-US" sz="7000" b="0" i="0" u="none" strike="noStrike" cap="none">
                <a:solidFill>
                  <a:schemeClr val="accent2"/>
                </a:solidFill>
                <a:latin typeface="Open Sans SemiBold"/>
                <a:ea typeface="Open Sans SemiBold"/>
                <a:cs typeface="Open Sans SemiBold"/>
                <a:sym typeface="Open Sans SemiBold"/>
              </a:rPr>
              <a:t>Model</a:t>
            </a:r>
            <a:endParaRPr sz="7000" b="0" i="0" u="none" strike="noStrike" cap="none">
              <a:solidFill>
                <a:schemeClr val="accent2"/>
              </a:solidFill>
              <a:latin typeface="Open Sans SemiBold"/>
              <a:ea typeface="Open Sans SemiBold"/>
              <a:cs typeface="Open Sans SemiBold"/>
              <a:sym typeface="Open Sans SemiBold"/>
            </a:endParaRPr>
          </a:p>
        </p:txBody>
      </p:sp>
      <p:sp>
        <p:nvSpPr>
          <p:cNvPr id="1139" name="Google Shape;1139;p106"/>
          <p:cNvSpPr txBox="1"/>
          <p:nvPr/>
        </p:nvSpPr>
        <p:spPr>
          <a:xfrm>
            <a:off x="12171961" y="3987225"/>
            <a:ext cx="11148300" cy="60240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en-US" sz="3600" b="0" i="0" u="none" strike="noStrike" cap="none">
                <a:solidFill>
                  <a:srgbClr val="292929"/>
                </a:solidFill>
                <a:latin typeface="Georgia"/>
                <a:ea typeface="Georgia"/>
                <a:cs typeface="Georgia"/>
                <a:sym typeface="Georgia"/>
              </a:rPr>
              <a:t>Let’s interpret the output of the confusion matrix. The upper left (TP) denotes the number of images correctly predicted as normal cases and the bottom right (TN) denotes the correctly predicted number of images as cases of pneumonia. As Pneumonia case, the upper right denotes the number of incorrectly predicted images but were actually normal cases and the lower left denotes the number of incorrectly predicted Normal case images but were actually Pneumonia case.</a:t>
            </a:r>
            <a:endParaRPr sz="3600" b="0" i="0" u="none" strike="noStrike" cap="none">
              <a:solidFill>
                <a:srgbClr val="410433"/>
              </a:solidFill>
              <a:latin typeface="Fira Sans Light"/>
              <a:ea typeface="Fira Sans Light"/>
              <a:cs typeface="Fira Sans Light"/>
              <a:sym typeface="Fira Sans Light"/>
            </a:endParaRPr>
          </a:p>
        </p:txBody>
      </p:sp>
      <p:sp>
        <p:nvSpPr>
          <p:cNvPr id="1140" name="Google Shape;1140;p106"/>
          <p:cNvSpPr txBox="1"/>
          <p:nvPr/>
        </p:nvSpPr>
        <p:spPr>
          <a:xfrm>
            <a:off x="22568487" y="11456134"/>
            <a:ext cx="1390200" cy="946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FFFFFF"/>
                </a:solidFill>
                <a:latin typeface="Fira Sans SemiBold"/>
                <a:ea typeface="Fira Sans SemiBold"/>
                <a:cs typeface="Fira Sans SemiBold"/>
                <a:sym typeface="Fira Sans SemiBold"/>
              </a:rPr>
              <a:t>39</a:t>
            </a:fld>
            <a:endParaRPr sz="1300" b="0" i="0" u="none" strike="noStrike" cap="none">
              <a:solidFill>
                <a:srgbClr val="FFFFFF"/>
              </a:solidFill>
              <a:latin typeface="Fira Sans SemiBold"/>
              <a:ea typeface="Fira Sans SemiBold"/>
              <a:cs typeface="Fira Sans SemiBold"/>
              <a:sym typeface="Fira Sans SemiBold"/>
            </a:endParaRPr>
          </a:p>
        </p:txBody>
      </p:sp>
      <p:pic>
        <p:nvPicPr>
          <p:cNvPr id="1141" name="Google Shape;1141;p106"/>
          <p:cNvPicPr preferRelativeResize="0"/>
          <p:nvPr/>
        </p:nvPicPr>
        <p:blipFill rotWithShape="1">
          <a:blip r:embed="rId3">
            <a:alphaModFix/>
          </a:blip>
          <a:srcRect/>
          <a:stretch/>
        </p:blipFill>
        <p:spPr>
          <a:xfrm>
            <a:off x="1550275" y="2811577"/>
            <a:ext cx="10055115" cy="80944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71"/>
          <p:cNvSpPr txBox="1">
            <a:spLocks noGrp="1"/>
          </p:cNvSpPr>
          <p:nvPr>
            <p:ph type="title" idx="4294967295"/>
          </p:nvPr>
        </p:nvSpPr>
        <p:spPr>
          <a:xfrm>
            <a:off x="225425" y="2563700"/>
            <a:ext cx="12693600" cy="983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Problem </a:t>
            </a:r>
            <a:r>
              <a:rPr lang="en-US" sz="7000" b="1">
                <a:solidFill>
                  <a:schemeClr val="accent2"/>
                </a:solidFill>
                <a:latin typeface="Open Sans"/>
                <a:ea typeface="Open Sans"/>
                <a:cs typeface="Open Sans"/>
                <a:sym typeface="Open Sans"/>
              </a:rPr>
              <a:t>Statement</a:t>
            </a:r>
            <a:endParaRPr sz="7000" b="1">
              <a:solidFill>
                <a:schemeClr val="accent2"/>
              </a:solidFill>
            </a:endParaRPr>
          </a:p>
        </p:txBody>
      </p:sp>
      <p:sp>
        <p:nvSpPr>
          <p:cNvPr id="866" name="Google Shape;866;p71"/>
          <p:cNvSpPr txBox="1"/>
          <p:nvPr/>
        </p:nvSpPr>
        <p:spPr>
          <a:xfrm>
            <a:off x="2137500" y="5434656"/>
            <a:ext cx="10382100" cy="4313400"/>
          </a:xfrm>
          <a:prstGeom prst="rect">
            <a:avLst/>
          </a:prstGeom>
          <a:noFill/>
          <a:ln>
            <a:noFill/>
          </a:ln>
        </p:spPr>
        <p:txBody>
          <a:bodyPr spcFirstLastPara="1" wrap="square" lIns="0" tIns="0" rIns="0" bIns="0" anchor="t" anchorCtr="0">
            <a:noAutofit/>
          </a:bodyPr>
          <a:lstStyle/>
          <a:p>
            <a:pPr marL="76200" marR="0" lvl="0" indent="0" algn="l" rtl="0">
              <a:lnSpc>
                <a:spcPct val="115000"/>
              </a:lnSpc>
              <a:spcBef>
                <a:spcPts val="0"/>
              </a:spcBef>
              <a:spcAft>
                <a:spcPts val="0"/>
              </a:spcAft>
              <a:buClr>
                <a:srgbClr val="000000"/>
              </a:buClr>
              <a:buSzPts val="5000"/>
              <a:buFont typeface="Arial"/>
              <a:buNone/>
            </a:pPr>
            <a:r>
              <a:rPr lang="en-US" sz="5000" b="0" i="0" u="none" strike="noStrike" cap="none" dirty="0">
                <a:solidFill>
                  <a:srgbClr val="410433"/>
                </a:solidFill>
                <a:latin typeface="Fira Sans"/>
                <a:ea typeface="Fira Sans"/>
                <a:cs typeface="Fira Sans"/>
                <a:sym typeface="Fira Sans"/>
              </a:rPr>
              <a:t>To Design and Implement Pneumonia Detection and Classification using </a:t>
            </a:r>
            <a:r>
              <a:rPr lang="en-US" sz="5000" b="0" i="0" u="none" strike="noStrike" cap="none" dirty="0">
                <a:solidFill>
                  <a:srgbClr val="410433"/>
                </a:solidFill>
                <a:highlight>
                  <a:srgbClr val="FFFFFF"/>
                </a:highlight>
                <a:latin typeface="Fira Sans"/>
                <a:ea typeface="Fira Sans"/>
                <a:cs typeface="Fira Sans"/>
                <a:sym typeface="Fira Sans"/>
              </a:rPr>
              <a:t>Deep Learning</a:t>
            </a:r>
            <a:r>
              <a:rPr lang="en-US" sz="5000" b="0" i="0" u="none" strike="noStrike" cap="none" dirty="0">
                <a:solidFill>
                  <a:srgbClr val="410433"/>
                </a:solidFill>
                <a:latin typeface="Fira Sans"/>
                <a:ea typeface="Fira Sans"/>
                <a:cs typeface="Fira Sans"/>
                <a:sym typeface="Fira Sans"/>
              </a:rPr>
              <a:t>.</a:t>
            </a:r>
            <a:endParaRPr sz="5000" b="0" i="0" u="none" strike="noStrike" cap="none" dirty="0">
              <a:solidFill>
                <a:srgbClr val="410433"/>
              </a:solidFill>
              <a:latin typeface="Fira Sans"/>
              <a:ea typeface="Fira Sans"/>
              <a:cs typeface="Fira Sans"/>
              <a:sym typeface="Fira Sans"/>
            </a:endParaRPr>
          </a:p>
        </p:txBody>
      </p:sp>
      <p:grpSp>
        <p:nvGrpSpPr>
          <p:cNvPr id="867" name="Google Shape;867;p71"/>
          <p:cNvGrpSpPr/>
          <p:nvPr/>
        </p:nvGrpSpPr>
        <p:grpSpPr>
          <a:xfrm>
            <a:off x="14751165" y="1790897"/>
            <a:ext cx="7751217" cy="12002877"/>
            <a:chOff x="2457150" y="238100"/>
            <a:chExt cx="2704825" cy="5238000"/>
          </a:xfrm>
        </p:grpSpPr>
        <p:sp>
          <p:nvSpPr>
            <p:cNvPr id="868" name="Google Shape;868;p71"/>
            <p:cNvSpPr/>
            <p:nvPr/>
          </p:nvSpPr>
          <p:spPr>
            <a:xfrm>
              <a:off x="2457150" y="238100"/>
              <a:ext cx="2704825" cy="5238000"/>
            </a:xfrm>
            <a:custGeom>
              <a:avLst/>
              <a:gdLst/>
              <a:ahLst/>
              <a:cxnLst/>
              <a:rect l="l" t="t" r="r" b="b"/>
              <a:pathLst>
                <a:path w="108193" h="209520" extrusionOk="0">
                  <a:moveTo>
                    <a:pt x="51982" y="1"/>
                  </a:moveTo>
                  <a:cubicBezTo>
                    <a:pt x="43639" y="1"/>
                    <a:pt x="37586" y="5469"/>
                    <a:pt x="34797" y="12468"/>
                  </a:cubicBezTo>
                  <a:lnTo>
                    <a:pt x="34797" y="12469"/>
                  </a:lnTo>
                  <a:cubicBezTo>
                    <a:pt x="34240" y="13868"/>
                    <a:pt x="33816" y="15316"/>
                    <a:pt x="33529" y="16794"/>
                  </a:cubicBezTo>
                  <a:cubicBezTo>
                    <a:pt x="32398" y="20080"/>
                    <a:pt x="30448" y="24693"/>
                    <a:pt x="27438" y="28644"/>
                  </a:cubicBezTo>
                  <a:cubicBezTo>
                    <a:pt x="27031" y="29178"/>
                    <a:pt x="27039" y="29922"/>
                    <a:pt x="27448" y="30453"/>
                  </a:cubicBezTo>
                  <a:cubicBezTo>
                    <a:pt x="28090" y="31286"/>
                    <a:pt x="29105" y="32424"/>
                    <a:pt x="30120" y="32848"/>
                  </a:cubicBezTo>
                  <a:cubicBezTo>
                    <a:pt x="31797" y="33546"/>
                    <a:pt x="28931" y="35747"/>
                    <a:pt x="29316" y="36411"/>
                  </a:cubicBezTo>
                  <a:cubicBezTo>
                    <a:pt x="29701" y="37075"/>
                    <a:pt x="30781" y="37354"/>
                    <a:pt x="30781" y="37354"/>
                  </a:cubicBezTo>
                  <a:cubicBezTo>
                    <a:pt x="30781" y="37354"/>
                    <a:pt x="28931" y="38193"/>
                    <a:pt x="29456" y="39101"/>
                  </a:cubicBezTo>
                  <a:cubicBezTo>
                    <a:pt x="29980" y="40009"/>
                    <a:pt x="31112" y="39854"/>
                    <a:pt x="30781" y="41302"/>
                  </a:cubicBezTo>
                  <a:cubicBezTo>
                    <a:pt x="29569" y="46605"/>
                    <a:pt x="33829" y="47896"/>
                    <a:pt x="37826" y="47896"/>
                  </a:cubicBezTo>
                  <a:cubicBezTo>
                    <a:pt x="39675" y="47896"/>
                    <a:pt x="41468" y="47620"/>
                    <a:pt x="42636" y="47337"/>
                  </a:cubicBezTo>
                  <a:cubicBezTo>
                    <a:pt x="42658" y="47332"/>
                    <a:pt x="42679" y="47329"/>
                    <a:pt x="42700" y="47329"/>
                  </a:cubicBezTo>
                  <a:cubicBezTo>
                    <a:pt x="42860" y="47329"/>
                    <a:pt x="42996" y="47462"/>
                    <a:pt x="42996" y="47462"/>
                  </a:cubicBezTo>
                  <a:cubicBezTo>
                    <a:pt x="42996" y="51595"/>
                    <a:pt x="40532" y="55332"/>
                    <a:pt x="36733" y="56960"/>
                  </a:cubicBezTo>
                  <a:lnTo>
                    <a:pt x="15060" y="66248"/>
                  </a:lnTo>
                  <a:cubicBezTo>
                    <a:pt x="9820" y="68494"/>
                    <a:pt x="6349" y="73566"/>
                    <a:pt x="6155" y="79263"/>
                  </a:cubicBezTo>
                  <a:lnTo>
                    <a:pt x="4260" y="134686"/>
                  </a:lnTo>
                  <a:cubicBezTo>
                    <a:pt x="4247" y="135084"/>
                    <a:pt x="4190" y="135479"/>
                    <a:pt x="4092" y="135864"/>
                  </a:cubicBezTo>
                  <a:cubicBezTo>
                    <a:pt x="3329" y="138803"/>
                    <a:pt x="0" y="153820"/>
                    <a:pt x="4065" y="179001"/>
                  </a:cubicBezTo>
                  <a:cubicBezTo>
                    <a:pt x="4178" y="179695"/>
                    <a:pt x="4177" y="180404"/>
                    <a:pt x="4063" y="181098"/>
                  </a:cubicBezTo>
                  <a:lnTo>
                    <a:pt x="1965" y="193648"/>
                  </a:lnTo>
                  <a:cubicBezTo>
                    <a:pt x="1655" y="195497"/>
                    <a:pt x="2082" y="197393"/>
                    <a:pt x="3154" y="198931"/>
                  </a:cubicBezTo>
                  <a:cubicBezTo>
                    <a:pt x="5785" y="202701"/>
                    <a:pt x="10783" y="209519"/>
                    <a:pt x="12500" y="209519"/>
                  </a:cubicBezTo>
                  <a:cubicBezTo>
                    <a:pt x="12561" y="209519"/>
                    <a:pt x="12617" y="209511"/>
                    <a:pt x="12669" y="209493"/>
                  </a:cubicBezTo>
                  <a:cubicBezTo>
                    <a:pt x="14766" y="208794"/>
                    <a:pt x="8477" y="197056"/>
                    <a:pt x="9316" y="194401"/>
                  </a:cubicBezTo>
                  <a:cubicBezTo>
                    <a:pt x="9651" y="193340"/>
                    <a:pt x="10074" y="192502"/>
                    <a:pt x="10463" y="191879"/>
                  </a:cubicBezTo>
                  <a:cubicBezTo>
                    <a:pt x="10582" y="191688"/>
                    <a:pt x="10768" y="191602"/>
                    <a:pt x="10952" y="191602"/>
                  </a:cubicBezTo>
                  <a:cubicBezTo>
                    <a:pt x="11253" y="191602"/>
                    <a:pt x="11551" y="191830"/>
                    <a:pt x="11551" y="192196"/>
                  </a:cubicBezTo>
                  <a:lnTo>
                    <a:pt x="11551" y="197242"/>
                  </a:lnTo>
                  <a:cubicBezTo>
                    <a:pt x="11551" y="198815"/>
                    <a:pt x="12117" y="200358"/>
                    <a:pt x="13218" y="201482"/>
                  </a:cubicBezTo>
                  <a:cubicBezTo>
                    <a:pt x="13410" y="201679"/>
                    <a:pt x="13605" y="201843"/>
                    <a:pt x="13788" y="201947"/>
                  </a:cubicBezTo>
                  <a:cubicBezTo>
                    <a:pt x="13825" y="201969"/>
                    <a:pt x="13862" y="201979"/>
                    <a:pt x="13898" y="201979"/>
                  </a:cubicBezTo>
                  <a:cubicBezTo>
                    <a:pt x="14829" y="201979"/>
                    <a:pt x="15610" y="195223"/>
                    <a:pt x="15745" y="187693"/>
                  </a:cubicBezTo>
                  <a:cubicBezTo>
                    <a:pt x="15884" y="179867"/>
                    <a:pt x="11831" y="181544"/>
                    <a:pt x="14207" y="176233"/>
                  </a:cubicBezTo>
                  <a:cubicBezTo>
                    <a:pt x="16528" y="171045"/>
                    <a:pt x="20716" y="148115"/>
                    <a:pt x="18302" y="136246"/>
                  </a:cubicBezTo>
                  <a:cubicBezTo>
                    <a:pt x="18182" y="135660"/>
                    <a:pt x="18182" y="135057"/>
                    <a:pt x="18282" y="134468"/>
                  </a:cubicBezTo>
                  <a:lnTo>
                    <a:pt x="22871" y="107195"/>
                  </a:lnTo>
                  <a:cubicBezTo>
                    <a:pt x="22871" y="107195"/>
                    <a:pt x="29300" y="132072"/>
                    <a:pt x="27903" y="144230"/>
                  </a:cubicBezTo>
                  <a:cubicBezTo>
                    <a:pt x="26505" y="156388"/>
                    <a:pt x="18819" y="197755"/>
                    <a:pt x="20775" y="207957"/>
                  </a:cubicBezTo>
                  <a:lnTo>
                    <a:pt x="48586" y="207957"/>
                  </a:lnTo>
                  <a:lnTo>
                    <a:pt x="49862" y="198007"/>
                  </a:lnTo>
                  <a:cubicBezTo>
                    <a:pt x="51455" y="198440"/>
                    <a:pt x="52769" y="198604"/>
                    <a:pt x="53845" y="198604"/>
                  </a:cubicBezTo>
                  <a:cubicBezTo>
                    <a:pt x="53931" y="198604"/>
                    <a:pt x="54014" y="198603"/>
                    <a:pt x="54097" y="198601"/>
                  </a:cubicBezTo>
                  <a:cubicBezTo>
                    <a:pt x="54179" y="198603"/>
                    <a:pt x="54262" y="198604"/>
                    <a:pt x="54347" y="198604"/>
                  </a:cubicBezTo>
                  <a:cubicBezTo>
                    <a:pt x="55423" y="198604"/>
                    <a:pt x="56738" y="198440"/>
                    <a:pt x="58331" y="198007"/>
                  </a:cubicBezTo>
                  <a:lnTo>
                    <a:pt x="59607" y="207957"/>
                  </a:lnTo>
                  <a:lnTo>
                    <a:pt x="87418" y="207957"/>
                  </a:lnTo>
                  <a:cubicBezTo>
                    <a:pt x="89374" y="197755"/>
                    <a:pt x="81688" y="156389"/>
                    <a:pt x="80290" y="144230"/>
                  </a:cubicBezTo>
                  <a:cubicBezTo>
                    <a:pt x="78893" y="132072"/>
                    <a:pt x="85322" y="107195"/>
                    <a:pt x="85322" y="107195"/>
                  </a:cubicBezTo>
                  <a:lnTo>
                    <a:pt x="89911" y="134467"/>
                  </a:lnTo>
                  <a:cubicBezTo>
                    <a:pt x="90011" y="135057"/>
                    <a:pt x="90010" y="135660"/>
                    <a:pt x="89891" y="136245"/>
                  </a:cubicBezTo>
                  <a:cubicBezTo>
                    <a:pt x="87476" y="148115"/>
                    <a:pt x="91665" y="171044"/>
                    <a:pt x="93986" y="176233"/>
                  </a:cubicBezTo>
                  <a:cubicBezTo>
                    <a:pt x="96361" y="181543"/>
                    <a:pt x="92309" y="179866"/>
                    <a:pt x="92449" y="187692"/>
                  </a:cubicBezTo>
                  <a:cubicBezTo>
                    <a:pt x="92583" y="195224"/>
                    <a:pt x="93365" y="201979"/>
                    <a:pt x="94295" y="201979"/>
                  </a:cubicBezTo>
                  <a:cubicBezTo>
                    <a:pt x="94331" y="201979"/>
                    <a:pt x="94368" y="201968"/>
                    <a:pt x="94405" y="201947"/>
                  </a:cubicBezTo>
                  <a:cubicBezTo>
                    <a:pt x="94588" y="201843"/>
                    <a:pt x="94781" y="201679"/>
                    <a:pt x="94975" y="201481"/>
                  </a:cubicBezTo>
                  <a:cubicBezTo>
                    <a:pt x="96075" y="200358"/>
                    <a:pt x="96641" y="198814"/>
                    <a:pt x="96641" y="197241"/>
                  </a:cubicBezTo>
                  <a:lnTo>
                    <a:pt x="96641" y="192195"/>
                  </a:lnTo>
                  <a:cubicBezTo>
                    <a:pt x="96641" y="191829"/>
                    <a:pt x="96939" y="191602"/>
                    <a:pt x="97239" y="191602"/>
                  </a:cubicBezTo>
                  <a:cubicBezTo>
                    <a:pt x="97424" y="191602"/>
                    <a:pt x="97610" y="191688"/>
                    <a:pt x="97729" y="191879"/>
                  </a:cubicBezTo>
                  <a:cubicBezTo>
                    <a:pt x="98118" y="192502"/>
                    <a:pt x="98542" y="193339"/>
                    <a:pt x="98878" y="194401"/>
                  </a:cubicBezTo>
                  <a:cubicBezTo>
                    <a:pt x="99716" y="197056"/>
                    <a:pt x="93427" y="208794"/>
                    <a:pt x="95523" y="209493"/>
                  </a:cubicBezTo>
                  <a:cubicBezTo>
                    <a:pt x="95575" y="209510"/>
                    <a:pt x="95631" y="209519"/>
                    <a:pt x="95692" y="209519"/>
                  </a:cubicBezTo>
                  <a:cubicBezTo>
                    <a:pt x="97409" y="209519"/>
                    <a:pt x="102408" y="202699"/>
                    <a:pt x="105039" y="198930"/>
                  </a:cubicBezTo>
                  <a:cubicBezTo>
                    <a:pt x="106111" y="197393"/>
                    <a:pt x="106538" y="195497"/>
                    <a:pt x="106227" y="193648"/>
                  </a:cubicBezTo>
                  <a:lnTo>
                    <a:pt x="104130" y="181099"/>
                  </a:lnTo>
                  <a:cubicBezTo>
                    <a:pt x="104015" y="180404"/>
                    <a:pt x="104015" y="179697"/>
                    <a:pt x="104127" y="179001"/>
                  </a:cubicBezTo>
                  <a:cubicBezTo>
                    <a:pt x="108193" y="153820"/>
                    <a:pt x="104864" y="138803"/>
                    <a:pt x="104101" y="135864"/>
                  </a:cubicBezTo>
                  <a:cubicBezTo>
                    <a:pt x="104002" y="135480"/>
                    <a:pt x="103945" y="135085"/>
                    <a:pt x="103933" y="134687"/>
                  </a:cubicBezTo>
                  <a:lnTo>
                    <a:pt x="102038" y="79263"/>
                  </a:lnTo>
                  <a:cubicBezTo>
                    <a:pt x="101844" y="73566"/>
                    <a:pt x="98373" y="68494"/>
                    <a:pt x="93133" y="66248"/>
                  </a:cubicBezTo>
                  <a:lnTo>
                    <a:pt x="71388" y="56928"/>
                  </a:lnTo>
                  <a:cubicBezTo>
                    <a:pt x="67631" y="55318"/>
                    <a:pt x="65197" y="51625"/>
                    <a:pt x="65197" y="47540"/>
                  </a:cubicBezTo>
                  <a:lnTo>
                    <a:pt x="65197" y="46849"/>
                  </a:lnTo>
                  <a:cubicBezTo>
                    <a:pt x="65197" y="42728"/>
                    <a:pt x="66698" y="38699"/>
                    <a:pt x="69578" y="35752"/>
                  </a:cubicBezTo>
                  <a:cubicBezTo>
                    <a:pt x="78265" y="26859"/>
                    <a:pt x="76324" y="9867"/>
                    <a:pt x="65951" y="3092"/>
                  </a:cubicBezTo>
                  <a:cubicBezTo>
                    <a:pt x="61688" y="307"/>
                    <a:pt x="57302" y="113"/>
                    <a:pt x="52404" y="5"/>
                  </a:cubicBezTo>
                  <a:cubicBezTo>
                    <a:pt x="52263" y="2"/>
                    <a:pt x="52122" y="1"/>
                    <a:pt x="51982" y="1"/>
                  </a:cubicBezTo>
                  <a:close/>
                </a:path>
              </a:pathLst>
            </a:custGeom>
            <a:solidFill>
              <a:srgbClr val="F2F2F2"/>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69" name="Google Shape;869;p71"/>
            <p:cNvSpPr/>
            <p:nvPr/>
          </p:nvSpPr>
          <p:spPr>
            <a:xfrm>
              <a:off x="3427300" y="335375"/>
              <a:ext cx="882700" cy="686125"/>
            </a:xfrm>
            <a:custGeom>
              <a:avLst/>
              <a:gdLst/>
              <a:ahLst/>
              <a:cxnLst/>
              <a:rect l="l" t="t" r="r" b="b"/>
              <a:pathLst>
                <a:path w="35308" h="27445" extrusionOk="0">
                  <a:moveTo>
                    <a:pt x="7897" y="7705"/>
                  </a:moveTo>
                  <a:cubicBezTo>
                    <a:pt x="8122" y="7705"/>
                    <a:pt x="8326" y="7858"/>
                    <a:pt x="8380" y="8085"/>
                  </a:cubicBezTo>
                  <a:cubicBezTo>
                    <a:pt x="8418" y="8244"/>
                    <a:pt x="9293" y="11647"/>
                    <a:pt x="14761" y="11647"/>
                  </a:cubicBezTo>
                  <a:cubicBezTo>
                    <a:pt x="15071" y="11647"/>
                    <a:pt x="15396" y="11636"/>
                    <a:pt x="15736" y="11613"/>
                  </a:cubicBezTo>
                  <a:cubicBezTo>
                    <a:pt x="15745" y="11613"/>
                    <a:pt x="15754" y="11612"/>
                    <a:pt x="15763" y="11612"/>
                  </a:cubicBezTo>
                  <a:cubicBezTo>
                    <a:pt x="16029" y="11612"/>
                    <a:pt x="16246" y="11811"/>
                    <a:pt x="16264" y="12075"/>
                  </a:cubicBezTo>
                  <a:cubicBezTo>
                    <a:pt x="16283" y="12348"/>
                    <a:pt x="16077" y="12585"/>
                    <a:pt x="15804" y="12603"/>
                  </a:cubicBezTo>
                  <a:cubicBezTo>
                    <a:pt x="15449" y="12627"/>
                    <a:pt x="15108" y="12638"/>
                    <a:pt x="14782" y="12638"/>
                  </a:cubicBezTo>
                  <a:cubicBezTo>
                    <a:pt x="12941" y="12638"/>
                    <a:pt x="11559" y="12270"/>
                    <a:pt x="10510" y="11754"/>
                  </a:cubicBezTo>
                  <a:cubicBezTo>
                    <a:pt x="10495" y="11751"/>
                    <a:pt x="10479" y="11754"/>
                    <a:pt x="10464" y="11748"/>
                  </a:cubicBezTo>
                  <a:cubicBezTo>
                    <a:pt x="10430" y="11738"/>
                    <a:pt x="10148" y="11653"/>
                    <a:pt x="9730" y="11653"/>
                  </a:cubicBezTo>
                  <a:cubicBezTo>
                    <a:pt x="8924" y="11653"/>
                    <a:pt x="7615" y="11970"/>
                    <a:pt x="6605" y="13751"/>
                  </a:cubicBezTo>
                  <a:cubicBezTo>
                    <a:pt x="6517" y="13906"/>
                    <a:pt x="6354" y="14002"/>
                    <a:pt x="6176" y="14002"/>
                  </a:cubicBezTo>
                  <a:cubicBezTo>
                    <a:pt x="6175" y="14002"/>
                    <a:pt x="6174" y="14002"/>
                    <a:pt x="6173" y="14002"/>
                  </a:cubicBezTo>
                  <a:cubicBezTo>
                    <a:pt x="6088" y="14002"/>
                    <a:pt x="6002" y="13980"/>
                    <a:pt x="5928" y="13937"/>
                  </a:cubicBezTo>
                  <a:cubicBezTo>
                    <a:pt x="5690" y="13802"/>
                    <a:pt x="5606" y="13500"/>
                    <a:pt x="5742" y="13262"/>
                  </a:cubicBezTo>
                  <a:cubicBezTo>
                    <a:pt x="6723" y="11531"/>
                    <a:pt x="7984" y="10919"/>
                    <a:pt x="8998" y="10739"/>
                  </a:cubicBezTo>
                  <a:cubicBezTo>
                    <a:pt x="7731" y="9585"/>
                    <a:pt x="7418" y="8328"/>
                    <a:pt x="7413" y="8303"/>
                  </a:cubicBezTo>
                  <a:cubicBezTo>
                    <a:pt x="7357" y="8038"/>
                    <a:pt x="7524" y="7777"/>
                    <a:pt x="7788" y="7717"/>
                  </a:cubicBezTo>
                  <a:cubicBezTo>
                    <a:pt x="7825" y="7709"/>
                    <a:pt x="7861" y="7705"/>
                    <a:pt x="7897" y="7705"/>
                  </a:cubicBezTo>
                  <a:close/>
                  <a:moveTo>
                    <a:pt x="20399" y="6816"/>
                  </a:moveTo>
                  <a:cubicBezTo>
                    <a:pt x="20520" y="6816"/>
                    <a:pt x="20641" y="6860"/>
                    <a:pt x="20737" y="6949"/>
                  </a:cubicBezTo>
                  <a:cubicBezTo>
                    <a:pt x="20936" y="7135"/>
                    <a:pt x="20948" y="7445"/>
                    <a:pt x="20765" y="7647"/>
                  </a:cubicBezTo>
                  <a:cubicBezTo>
                    <a:pt x="20735" y="7680"/>
                    <a:pt x="20163" y="8330"/>
                    <a:pt x="20285" y="9376"/>
                  </a:cubicBezTo>
                  <a:cubicBezTo>
                    <a:pt x="20426" y="10578"/>
                    <a:pt x="21451" y="11865"/>
                    <a:pt x="23249" y="13096"/>
                  </a:cubicBezTo>
                  <a:cubicBezTo>
                    <a:pt x="23474" y="13252"/>
                    <a:pt x="23531" y="13561"/>
                    <a:pt x="23376" y="13787"/>
                  </a:cubicBezTo>
                  <a:lnTo>
                    <a:pt x="23377" y="13787"/>
                  </a:lnTo>
                  <a:cubicBezTo>
                    <a:pt x="23280" y="13927"/>
                    <a:pt x="23125" y="14002"/>
                    <a:pt x="22967" y="14002"/>
                  </a:cubicBezTo>
                  <a:cubicBezTo>
                    <a:pt x="22870" y="14002"/>
                    <a:pt x="22772" y="13974"/>
                    <a:pt x="22687" y="13915"/>
                  </a:cubicBezTo>
                  <a:cubicBezTo>
                    <a:pt x="22286" y="13640"/>
                    <a:pt x="21901" y="13343"/>
                    <a:pt x="21532" y="13027"/>
                  </a:cubicBezTo>
                  <a:cubicBezTo>
                    <a:pt x="20962" y="13046"/>
                    <a:pt x="19012" y="13194"/>
                    <a:pt x="17953" y="14275"/>
                  </a:cubicBezTo>
                  <a:cubicBezTo>
                    <a:pt x="17458" y="14780"/>
                    <a:pt x="17230" y="15414"/>
                    <a:pt x="17258" y="16211"/>
                  </a:cubicBezTo>
                  <a:cubicBezTo>
                    <a:pt x="17266" y="16484"/>
                    <a:pt x="17053" y="16715"/>
                    <a:pt x="16779" y="16723"/>
                  </a:cubicBezTo>
                  <a:lnTo>
                    <a:pt x="16761" y="16723"/>
                  </a:lnTo>
                  <a:cubicBezTo>
                    <a:pt x="16494" y="16723"/>
                    <a:pt x="16274" y="16512"/>
                    <a:pt x="16265" y="16244"/>
                  </a:cubicBezTo>
                  <a:cubicBezTo>
                    <a:pt x="16229" y="15175"/>
                    <a:pt x="16560" y="14278"/>
                    <a:pt x="17248" y="13577"/>
                  </a:cubicBezTo>
                  <a:cubicBezTo>
                    <a:pt x="18196" y="12611"/>
                    <a:pt x="19616" y="12250"/>
                    <a:pt x="20601" y="12113"/>
                  </a:cubicBezTo>
                  <a:cubicBezTo>
                    <a:pt x="19836" y="11245"/>
                    <a:pt x="19394" y="10359"/>
                    <a:pt x="19296" y="9462"/>
                  </a:cubicBezTo>
                  <a:cubicBezTo>
                    <a:pt x="19132" y="7957"/>
                    <a:pt x="20002" y="7009"/>
                    <a:pt x="20039" y="6970"/>
                  </a:cubicBezTo>
                  <a:cubicBezTo>
                    <a:pt x="20137" y="6868"/>
                    <a:pt x="20268" y="6816"/>
                    <a:pt x="20399" y="6816"/>
                  </a:cubicBezTo>
                  <a:close/>
                  <a:moveTo>
                    <a:pt x="12748" y="0"/>
                  </a:moveTo>
                  <a:cubicBezTo>
                    <a:pt x="10923" y="0"/>
                    <a:pt x="9154" y="1506"/>
                    <a:pt x="9154" y="1506"/>
                  </a:cubicBezTo>
                  <a:cubicBezTo>
                    <a:pt x="8846" y="1441"/>
                    <a:pt x="8556" y="1411"/>
                    <a:pt x="8282" y="1411"/>
                  </a:cubicBezTo>
                  <a:cubicBezTo>
                    <a:pt x="6845" y="1411"/>
                    <a:pt x="5876" y="2229"/>
                    <a:pt x="5287" y="2977"/>
                  </a:cubicBezTo>
                  <a:cubicBezTo>
                    <a:pt x="5818" y="3499"/>
                    <a:pt x="6580" y="4189"/>
                    <a:pt x="7287" y="4607"/>
                  </a:cubicBezTo>
                  <a:cubicBezTo>
                    <a:pt x="7513" y="4751"/>
                    <a:pt x="7585" y="5048"/>
                    <a:pt x="7449" y="5279"/>
                  </a:cubicBezTo>
                  <a:cubicBezTo>
                    <a:pt x="7356" y="5435"/>
                    <a:pt x="7191" y="5523"/>
                    <a:pt x="7021" y="5523"/>
                  </a:cubicBezTo>
                  <a:cubicBezTo>
                    <a:pt x="6940" y="5523"/>
                    <a:pt x="6858" y="5503"/>
                    <a:pt x="6782" y="5461"/>
                  </a:cubicBezTo>
                  <a:cubicBezTo>
                    <a:pt x="6051" y="5028"/>
                    <a:pt x="5296" y="4364"/>
                    <a:pt x="4736" y="3826"/>
                  </a:cubicBezTo>
                  <a:cubicBezTo>
                    <a:pt x="4624" y="4041"/>
                    <a:pt x="4566" y="4184"/>
                    <a:pt x="4566" y="4184"/>
                  </a:cubicBezTo>
                  <a:cubicBezTo>
                    <a:pt x="1982" y="5394"/>
                    <a:pt x="1864" y="6993"/>
                    <a:pt x="2202" y="8101"/>
                  </a:cubicBezTo>
                  <a:cubicBezTo>
                    <a:pt x="2404" y="8030"/>
                    <a:pt x="2616" y="7995"/>
                    <a:pt x="2828" y="7995"/>
                  </a:cubicBezTo>
                  <a:cubicBezTo>
                    <a:pt x="2901" y="7995"/>
                    <a:pt x="2974" y="7999"/>
                    <a:pt x="3046" y="8007"/>
                  </a:cubicBezTo>
                  <a:cubicBezTo>
                    <a:pt x="3737" y="8086"/>
                    <a:pt x="4388" y="8517"/>
                    <a:pt x="4983" y="9290"/>
                  </a:cubicBezTo>
                  <a:cubicBezTo>
                    <a:pt x="5153" y="9507"/>
                    <a:pt x="5113" y="9822"/>
                    <a:pt x="4894" y="9990"/>
                  </a:cubicBezTo>
                  <a:cubicBezTo>
                    <a:pt x="4804" y="10059"/>
                    <a:pt x="4698" y="10093"/>
                    <a:pt x="4593" y="10093"/>
                  </a:cubicBezTo>
                  <a:cubicBezTo>
                    <a:pt x="4442" y="10093"/>
                    <a:pt x="4293" y="10024"/>
                    <a:pt x="4196" y="9895"/>
                  </a:cubicBezTo>
                  <a:cubicBezTo>
                    <a:pt x="3635" y="9166"/>
                    <a:pt x="3153" y="8989"/>
                    <a:pt x="2817" y="8989"/>
                  </a:cubicBezTo>
                  <a:cubicBezTo>
                    <a:pt x="2743" y="8989"/>
                    <a:pt x="2675" y="8997"/>
                    <a:pt x="2616" y="9011"/>
                  </a:cubicBezTo>
                  <a:cubicBezTo>
                    <a:pt x="2698" y="9147"/>
                    <a:pt x="2789" y="9278"/>
                    <a:pt x="2889" y="9401"/>
                  </a:cubicBezTo>
                  <a:cubicBezTo>
                    <a:pt x="0" y="11544"/>
                    <a:pt x="2516" y="14805"/>
                    <a:pt x="2516" y="14805"/>
                  </a:cubicBezTo>
                  <a:cubicBezTo>
                    <a:pt x="1854" y="17575"/>
                    <a:pt x="3173" y="18706"/>
                    <a:pt x="4191" y="19162"/>
                  </a:cubicBezTo>
                  <a:cubicBezTo>
                    <a:pt x="4242" y="19091"/>
                    <a:pt x="4305" y="19028"/>
                    <a:pt x="4391" y="18990"/>
                  </a:cubicBezTo>
                  <a:cubicBezTo>
                    <a:pt x="4424" y="18975"/>
                    <a:pt x="4992" y="18710"/>
                    <a:pt x="5213" y="18054"/>
                  </a:cubicBezTo>
                  <a:cubicBezTo>
                    <a:pt x="5418" y="17448"/>
                    <a:pt x="5273" y="16684"/>
                    <a:pt x="4782" y="15783"/>
                  </a:cubicBezTo>
                  <a:cubicBezTo>
                    <a:pt x="4651" y="15542"/>
                    <a:pt x="4739" y="15241"/>
                    <a:pt x="4981" y="15110"/>
                  </a:cubicBezTo>
                  <a:cubicBezTo>
                    <a:pt x="5056" y="15069"/>
                    <a:pt x="5137" y="15049"/>
                    <a:pt x="5217" y="15049"/>
                  </a:cubicBezTo>
                  <a:cubicBezTo>
                    <a:pt x="5393" y="15049"/>
                    <a:pt x="5563" y="15143"/>
                    <a:pt x="5653" y="15308"/>
                  </a:cubicBezTo>
                  <a:cubicBezTo>
                    <a:pt x="5917" y="15793"/>
                    <a:pt x="6095" y="16255"/>
                    <a:pt x="6197" y="16694"/>
                  </a:cubicBezTo>
                  <a:cubicBezTo>
                    <a:pt x="6986" y="16292"/>
                    <a:pt x="8395" y="15728"/>
                    <a:pt x="10102" y="15728"/>
                  </a:cubicBezTo>
                  <a:cubicBezTo>
                    <a:pt x="10831" y="15728"/>
                    <a:pt x="11615" y="15831"/>
                    <a:pt x="12428" y="16094"/>
                  </a:cubicBezTo>
                  <a:cubicBezTo>
                    <a:pt x="12689" y="16180"/>
                    <a:pt x="12831" y="16459"/>
                    <a:pt x="12747" y="16720"/>
                  </a:cubicBezTo>
                  <a:cubicBezTo>
                    <a:pt x="12679" y="16929"/>
                    <a:pt x="12485" y="17063"/>
                    <a:pt x="12275" y="17063"/>
                  </a:cubicBezTo>
                  <a:cubicBezTo>
                    <a:pt x="12225" y="17063"/>
                    <a:pt x="12173" y="17055"/>
                    <a:pt x="12122" y="17039"/>
                  </a:cubicBezTo>
                  <a:cubicBezTo>
                    <a:pt x="11425" y="16813"/>
                    <a:pt x="10748" y="16725"/>
                    <a:pt x="10115" y="16725"/>
                  </a:cubicBezTo>
                  <a:cubicBezTo>
                    <a:pt x="8262" y="16725"/>
                    <a:pt x="6787" y="17483"/>
                    <a:pt x="6276" y="17782"/>
                  </a:cubicBezTo>
                  <a:cubicBezTo>
                    <a:pt x="6257" y="17991"/>
                    <a:pt x="6213" y="18195"/>
                    <a:pt x="6147" y="18394"/>
                  </a:cubicBezTo>
                  <a:cubicBezTo>
                    <a:pt x="5949" y="18962"/>
                    <a:pt x="5593" y="19341"/>
                    <a:pt x="5293" y="19580"/>
                  </a:cubicBezTo>
                  <a:cubicBezTo>
                    <a:pt x="6057" y="20833"/>
                    <a:pt x="7022" y="21139"/>
                    <a:pt x="7780" y="21139"/>
                  </a:cubicBezTo>
                  <a:cubicBezTo>
                    <a:pt x="8502" y="21139"/>
                    <a:pt x="9037" y="20862"/>
                    <a:pt x="9037" y="20862"/>
                  </a:cubicBezTo>
                  <a:cubicBezTo>
                    <a:pt x="9713" y="22177"/>
                    <a:pt x="10741" y="22584"/>
                    <a:pt x="11754" y="22584"/>
                  </a:cubicBezTo>
                  <a:cubicBezTo>
                    <a:pt x="13007" y="22584"/>
                    <a:pt x="14238" y="21962"/>
                    <a:pt x="14750" y="21668"/>
                  </a:cubicBezTo>
                  <a:cubicBezTo>
                    <a:pt x="14518" y="20008"/>
                    <a:pt x="13584" y="18872"/>
                    <a:pt x="13572" y="18858"/>
                  </a:cubicBezTo>
                  <a:cubicBezTo>
                    <a:pt x="13399" y="18648"/>
                    <a:pt x="13426" y="18337"/>
                    <a:pt x="13634" y="18161"/>
                  </a:cubicBezTo>
                  <a:cubicBezTo>
                    <a:pt x="13727" y="18083"/>
                    <a:pt x="13840" y="18044"/>
                    <a:pt x="13953" y="18044"/>
                  </a:cubicBezTo>
                  <a:cubicBezTo>
                    <a:pt x="14093" y="18044"/>
                    <a:pt x="14232" y="18103"/>
                    <a:pt x="14331" y="18218"/>
                  </a:cubicBezTo>
                  <a:cubicBezTo>
                    <a:pt x="14392" y="18290"/>
                    <a:pt x="15662" y="19824"/>
                    <a:pt x="15783" y="22056"/>
                  </a:cubicBezTo>
                  <a:cubicBezTo>
                    <a:pt x="15966" y="22109"/>
                    <a:pt x="16158" y="22132"/>
                    <a:pt x="16352" y="22132"/>
                  </a:cubicBezTo>
                  <a:cubicBezTo>
                    <a:pt x="17373" y="22132"/>
                    <a:pt x="18448" y="21515"/>
                    <a:pt x="18448" y="21515"/>
                  </a:cubicBezTo>
                  <a:cubicBezTo>
                    <a:pt x="18768" y="21899"/>
                    <a:pt x="19119" y="22115"/>
                    <a:pt x="19445" y="22237"/>
                  </a:cubicBezTo>
                  <a:cubicBezTo>
                    <a:pt x="19507" y="22103"/>
                    <a:pt x="19620" y="21994"/>
                    <a:pt x="19776" y="21958"/>
                  </a:cubicBezTo>
                  <a:cubicBezTo>
                    <a:pt x="19794" y="21954"/>
                    <a:pt x="21629" y="21511"/>
                    <a:pt x="22190" y="20316"/>
                  </a:cubicBezTo>
                  <a:cubicBezTo>
                    <a:pt x="22451" y="19758"/>
                    <a:pt x="22391" y="19090"/>
                    <a:pt x="22011" y="18331"/>
                  </a:cubicBezTo>
                  <a:cubicBezTo>
                    <a:pt x="21900" y="18088"/>
                    <a:pt x="22000" y="17800"/>
                    <a:pt x="22240" y="17680"/>
                  </a:cubicBezTo>
                  <a:cubicBezTo>
                    <a:pt x="22311" y="17644"/>
                    <a:pt x="22387" y="17627"/>
                    <a:pt x="22462" y="17627"/>
                  </a:cubicBezTo>
                  <a:cubicBezTo>
                    <a:pt x="22638" y="17627"/>
                    <a:pt x="22809" y="17721"/>
                    <a:pt x="22899" y="17887"/>
                  </a:cubicBezTo>
                  <a:cubicBezTo>
                    <a:pt x="23421" y="18934"/>
                    <a:pt x="23485" y="19894"/>
                    <a:pt x="23085" y="20742"/>
                  </a:cubicBezTo>
                  <a:cubicBezTo>
                    <a:pt x="22600" y="21770"/>
                    <a:pt x="21540" y="22360"/>
                    <a:pt x="20797" y="22662"/>
                  </a:cubicBezTo>
                  <a:cubicBezTo>
                    <a:pt x="21523" y="23723"/>
                    <a:pt x="24052" y="27254"/>
                    <a:pt x="25714" y="27432"/>
                  </a:cubicBezTo>
                  <a:cubicBezTo>
                    <a:pt x="25794" y="27440"/>
                    <a:pt x="25876" y="27445"/>
                    <a:pt x="25958" y="27445"/>
                  </a:cubicBezTo>
                  <a:cubicBezTo>
                    <a:pt x="26177" y="27445"/>
                    <a:pt x="26402" y="27415"/>
                    <a:pt x="26630" y="27363"/>
                  </a:cubicBezTo>
                  <a:cubicBezTo>
                    <a:pt x="28820" y="26868"/>
                    <a:pt x="30052" y="24535"/>
                    <a:pt x="29428" y="22390"/>
                  </a:cubicBezTo>
                  <a:cubicBezTo>
                    <a:pt x="28733" y="22182"/>
                    <a:pt x="28043" y="22038"/>
                    <a:pt x="27427" y="22038"/>
                  </a:cubicBezTo>
                  <a:cubicBezTo>
                    <a:pt x="26577" y="22038"/>
                    <a:pt x="25869" y="22312"/>
                    <a:pt x="25483" y="23064"/>
                  </a:cubicBezTo>
                  <a:cubicBezTo>
                    <a:pt x="25346" y="23331"/>
                    <a:pt x="25325" y="23658"/>
                    <a:pt x="25430" y="23878"/>
                  </a:cubicBezTo>
                  <a:cubicBezTo>
                    <a:pt x="25499" y="24022"/>
                    <a:pt x="25617" y="24111"/>
                    <a:pt x="25788" y="24146"/>
                  </a:cubicBezTo>
                  <a:cubicBezTo>
                    <a:pt x="26053" y="24205"/>
                    <a:pt x="26222" y="24466"/>
                    <a:pt x="26166" y="24731"/>
                  </a:cubicBezTo>
                  <a:cubicBezTo>
                    <a:pt x="26118" y="24965"/>
                    <a:pt x="25911" y="25126"/>
                    <a:pt x="25681" y="25126"/>
                  </a:cubicBezTo>
                  <a:cubicBezTo>
                    <a:pt x="25650" y="25126"/>
                    <a:pt x="25618" y="25123"/>
                    <a:pt x="25586" y="25117"/>
                  </a:cubicBezTo>
                  <a:cubicBezTo>
                    <a:pt x="25111" y="25019"/>
                    <a:pt x="24738" y="24731"/>
                    <a:pt x="24535" y="24306"/>
                  </a:cubicBezTo>
                  <a:cubicBezTo>
                    <a:pt x="24296" y="23806"/>
                    <a:pt x="24321" y="23157"/>
                    <a:pt x="24599" y="22612"/>
                  </a:cubicBezTo>
                  <a:cubicBezTo>
                    <a:pt x="25208" y="21426"/>
                    <a:pt x="26287" y="21050"/>
                    <a:pt x="27427" y="21050"/>
                  </a:cubicBezTo>
                  <a:cubicBezTo>
                    <a:pt x="28426" y="21050"/>
                    <a:pt x="29472" y="21338"/>
                    <a:pt x="30291" y="21621"/>
                  </a:cubicBezTo>
                  <a:cubicBezTo>
                    <a:pt x="32381" y="20179"/>
                    <a:pt x="31935" y="17525"/>
                    <a:pt x="31818" y="16985"/>
                  </a:cubicBezTo>
                  <a:cubicBezTo>
                    <a:pt x="31232" y="16947"/>
                    <a:pt x="30628" y="16790"/>
                    <a:pt x="30050" y="16570"/>
                  </a:cubicBezTo>
                  <a:cubicBezTo>
                    <a:pt x="30034" y="16570"/>
                    <a:pt x="30017" y="16579"/>
                    <a:pt x="29999" y="16579"/>
                  </a:cubicBezTo>
                  <a:lnTo>
                    <a:pt x="29969" y="16579"/>
                  </a:lnTo>
                  <a:cubicBezTo>
                    <a:pt x="29688" y="16579"/>
                    <a:pt x="27167" y="16638"/>
                    <a:pt x="26529" y="18685"/>
                  </a:cubicBezTo>
                  <a:cubicBezTo>
                    <a:pt x="26463" y="18897"/>
                    <a:pt x="26267" y="19033"/>
                    <a:pt x="26056" y="19033"/>
                  </a:cubicBezTo>
                  <a:cubicBezTo>
                    <a:pt x="26007" y="19033"/>
                    <a:pt x="25957" y="19026"/>
                    <a:pt x="25908" y="19010"/>
                  </a:cubicBezTo>
                  <a:cubicBezTo>
                    <a:pt x="25646" y="18930"/>
                    <a:pt x="25500" y="18651"/>
                    <a:pt x="25582" y="18389"/>
                  </a:cubicBezTo>
                  <a:cubicBezTo>
                    <a:pt x="26083" y="16780"/>
                    <a:pt x="27390" y="16096"/>
                    <a:pt x="28455" y="15804"/>
                  </a:cubicBezTo>
                  <a:cubicBezTo>
                    <a:pt x="27651" y="15344"/>
                    <a:pt x="27084" y="14918"/>
                    <a:pt x="27025" y="14872"/>
                  </a:cubicBezTo>
                  <a:cubicBezTo>
                    <a:pt x="26834" y="14724"/>
                    <a:pt x="26798" y="14450"/>
                    <a:pt x="26944" y="14258"/>
                  </a:cubicBezTo>
                  <a:cubicBezTo>
                    <a:pt x="27031" y="14146"/>
                    <a:pt x="27161" y="14087"/>
                    <a:pt x="27292" y="14087"/>
                  </a:cubicBezTo>
                  <a:cubicBezTo>
                    <a:pt x="27385" y="14087"/>
                    <a:pt x="27478" y="14117"/>
                    <a:pt x="27558" y="14177"/>
                  </a:cubicBezTo>
                  <a:cubicBezTo>
                    <a:pt x="28027" y="14536"/>
                    <a:pt x="28955" y="15145"/>
                    <a:pt x="29961" y="15587"/>
                  </a:cubicBezTo>
                  <a:lnTo>
                    <a:pt x="30011" y="15587"/>
                  </a:lnTo>
                  <a:cubicBezTo>
                    <a:pt x="30148" y="15591"/>
                    <a:pt x="30278" y="15651"/>
                    <a:pt x="30369" y="15755"/>
                  </a:cubicBezTo>
                  <a:cubicBezTo>
                    <a:pt x="30951" y="15978"/>
                    <a:pt x="31541" y="16128"/>
                    <a:pt x="32069" y="16128"/>
                  </a:cubicBezTo>
                  <a:cubicBezTo>
                    <a:pt x="32241" y="16128"/>
                    <a:pt x="32406" y="16112"/>
                    <a:pt x="32562" y="16078"/>
                  </a:cubicBezTo>
                  <a:cubicBezTo>
                    <a:pt x="35308" y="12789"/>
                    <a:pt x="32074" y="10450"/>
                    <a:pt x="32074" y="10450"/>
                  </a:cubicBezTo>
                  <a:cubicBezTo>
                    <a:pt x="32177" y="7671"/>
                    <a:pt x="30349" y="6752"/>
                    <a:pt x="29378" y="6459"/>
                  </a:cubicBezTo>
                  <a:cubicBezTo>
                    <a:pt x="29076" y="6908"/>
                    <a:pt x="28676" y="7322"/>
                    <a:pt x="28262" y="7682"/>
                  </a:cubicBezTo>
                  <a:cubicBezTo>
                    <a:pt x="28279" y="7732"/>
                    <a:pt x="28288" y="7785"/>
                    <a:pt x="28289" y="7838"/>
                  </a:cubicBezTo>
                  <a:cubicBezTo>
                    <a:pt x="28288" y="7869"/>
                    <a:pt x="28231" y="10846"/>
                    <a:pt x="30273" y="11367"/>
                  </a:cubicBezTo>
                  <a:cubicBezTo>
                    <a:pt x="30541" y="11433"/>
                    <a:pt x="30705" y="11705"/>
                    <a:pt x="30637" y="11973"/>
                  </a:cubicBezTo>
                  <a:cubicBezTo>
                    <a:pt x="30580" y="12197"/>
                    <a:pt x="30377" y="12346"/>
                    <a:pt x="30156" y="12346"/>
                  </a:cubicBezTo>
                  <a:cubicBezTo>
                    <a:pt x="30114" y="12346"/>
                    <a:pt x="30070" y="12341"/>
                    <a:pt x="30027" y="12329"/>
                  </a:cubicBezTo>
                  <a:cubicBezTo>
                    <a:pt x="27870" y="11778"/>
                    <a:pt x="27414" y="9508"/>
                    <a:pt x="27320" y="8409"/>
                  </a:cubicBezTo>
                  <a:cubicBezTo>
                    <a:pt x="26742" y="8807"/>
                    <a:pt x="26279" y="9055"/>
                    <a:pt x="26228" y="9083"/>
                  </a:cubicBezTo>
                  <a:cubicBezTo>
                    <a:pt x="26176" y="9108"/>
                    <a:pt x="26121" y="9120"/>
                    <a:pt x="26067" y="9120"/>
                  </a:cubicBezTo>
                  <a:cubicBezTo>
                    <a:pt x="25934" y="9120"/>
                    <a:pt x="25805" y="9048"/>
                    <a:pt x="25739" y="8922"/>
                  </a:cubicBezTo>
                  <a:cubicBezTo>
                    <a:pt x="25646" y="8745"/>
                    <a:pt x="25711" y="8526"/>
                    <a:pt x="25884" y="8428"/>
                  </a:cubicBezTo>
                  <a:cubicBezTo>
                    <a:pt x="26546" y="8080"/>
                    <a:pt x="28002" y="7145"/>
                    <a:pt x="28729" y="6103"/>
                  </a:cubicBezTo>
                  <a:cubicBezTo>
                    <a:pt x="28100" y="3561"/>
                    <a:pt x="25957" y="3194"/>
                    <a:pt x="24773" y="3194"/>
                  </a:cubicBezTo>
                  <a:cubicBezTo>
                    <a:pt x="24292" y="3194"/>
                    <a:pt x="23969" y="3254"/>
                    <a:pt x="23969" y="3254"/>
                  </a:cubicBezTo>
                  <a:cubicBezTo>
                    <a:pt x="23025" y="1871"/>
                    <a:pt x="21904" y="1513"/>
                    <a:pt x="20996" y="1513"/>
                  </a:cubicBezTo>
                  <a:cubicBezTo>
                    <a:pt x="20569" y="1513"/>
                    <a:pt x="20190" y="1592"/>
                    <a:pt x="19897" y="1681"/>
                  </a:cubicBezTo>
                  <a:cubicBezTo>
                    <a:pt x="18911" y="2740"/>
                    <a:pt x="17371" y="4726"/>
                    <a:pt x="17256" y="6920"/>
                  </a:cubicBezTo>
                  <a:cubicBezTo>
                    <a:pt x="17241" y="7184"/>
                    <a:pt x="17024" y="7390"/>
                    <a:pt x="16761" y="7390"/>
                  </a:cubicBezTo>
                  <a:cubicBezTo>
                    <a:pt x="16751" y="7390"/>
                    <a:pt x="16742" y="7390"/>
                    <a:pt x="16734" y="7389"/>
                  </a:cubicBezTo>
                  <a:cubicBezTo>
                    <a:pt x="16460" y="7375"/>
                    <a:pt x="16249" y="7142"/>
                    <a:pt x="16264" y="6868"/>
                  </a:cubicBezTo>
                  <a:cubicBezTo>
                    <a:pt x="16309" y="6016"/>
                    <a:pt x="16535" y="5206"/>
                    <a:pt x="16851" y="4457"/>
                  </a:cubicBezTo>
                  <a:lnTo>
                    <a:pt x="16851" y="4457"/>
                  </a:lnTo>
                  <a:cubicBezTo>
                    <a:pt x="15686" y="4643"/>
                    <a:pt x="13603" y="5280"/>
                    <a:pt x="12736" y="7491"/>
                  </a:cubicBezTo>
                  <a:cubicBezTo>
                    <a:pt x="12658" y="7685"/>
                    <a:pt x="12472" y="7803"/>
                    <a:pt x="12275" y="7803"/>
                  </a:cubicBezTo>
                  <a:cubicBezTo>
                    <a:pt x="12215" y="7803"/>
                    <a:pt x="12154" y="7791"/>
                    <a:pt x="12094" y="7768"/>
                  </a:cubicBezTo>
                  <a:cubicBezTo>
                    <a:pt x="11841" y="7669"/>
                    <a:pt x="11715" y="7384"/>
                    <a:pt x="11811" y="7130"/>
                  </a:cubicBezTo>
                  <a:cubicBezTo>
                    <a:pt x="13067" y="3931"/>
                    <a:pt x="16363" y="3466"/>
                    <a:pt x="17379" y="3399"/>
                  </a:cubicBezTo>
                  <a:cubicBezTo>
                    <a:pt x="17853" y="2572"/>
                    <a:pt x="18405" y="1861"/>
                    <a:pt x="18887" y="1314"/>
                  </a:cubicBezTo>
                  <a:cubicBezTo>
                    <a:pt x="18237" y="496"/>
                    <a:pt x="17404" y="256"/>
                    <a:pt x="16651" y="256"/>
                  </a:cubicBezTo>
                  <a:cubicBezTo>
                    <a:pt x="15583" y="256"/>
                    <a:pt x="14675" y="738"/>
                    <a:pt x="14675" y="738"/>
                  </a:cubicBezTo>
                  <a:cubicBezTo>
                    <a:pt x="14080" y="198"/>
                    <a:pt x="13410" y="0"/>
                    <a:pt x="1274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0" name="Google Shape;870;p71"/>
            <p:cNvSpPr/>
            <p:nvPr/>
          </p:nvSpPr>
          <p:spPr>
            <a:xfrm>
              <a:off x="3671675" y="2180750"/>
              <a:ext cx="292050" cy="159300"/>
            </a:xfrm>
            <a:custGeom>
              <a:avLst/>
              <a:gdLst/>
              <a:ahLst/>
              <a:cxnLst/>
              <a:rect l="l" t="t" r="r" b="b"/>
              <a:pathLst>
                <a:path w="11682" h="6372" extrusionOk="0">
                  <a:moveTo>
                    <a:pt x="5841" y="1"/>
                  </a:moveTo>
                  <a:cubicBezTo>
                    <a:pt x="4796" y="1"/>
                    <a:pt x="3751" y="184"/>
                    <a:pt x="2756" y="552"/>
                  </a:cubicBezTo>
                  <a:lnTo>
                    <a:pt x="0" y="1568"/>
                  </a:lnTo>
                  <a:lnTo>
                    <a:pt x="1295" y="6372"/>
                  </a:lnTo>
                  <a:cubicBezTo>
                    <a:pt x="2712" y="5598"/>
                    <a:pt x="4276" y="5211"/>
                    <a:pt x="5841" y="5211"/>
                  </a:cubicBezTo>
                  <a:cubicBezTo>
                    <a:pt x="7406" y="5211"/>
                    <a:pt x="8970" y="5598"/>
                    <a:pt x="10387" y="6372"/>
                  </a:cubicBezTo>
                  <a:lnTo>
                    <a:pt x="11681" y="1568"/>
                  </a:lnTo>
                  <a:lnTo>
                    <a:pt x="8926" y="552"/>
                  </a:lnTo>
                  <a:cubicBezTo>
                    <a:pt x="7930" y="184"/>
                    <a:pt x="6886" y="1"/>
                    <a:pt x="584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1" name="Google Shape;871;p71"/>
            <p:cNvSpPr/>
            <p:nvPr/>
          </p:nvSpPr>
          <p:spPr>
            <a:xfrm>
              <a:off x="3052825" y="2036550"/>
              <a:ext cx="690575" cy="1067525"/>
            </a:xfrm>
            <a:custGeom>
              <a:avLst/>
              <a:gdLst/>
              <a:ahLst/>
              <a:cxnLst/>
              <a:rect l="l" t="t" r="r" b="b"/>
              <a:pathLst>
                <a:path w="27623" h="42701" extrusionOk="0">
                  <a:moveTo>
                    <a:pt x="17888" y="0"/>
                  </a:moveTo>
                  <a:cubicBezTo>
                    <a:pt x="17706" y="0"/>
                    <a:pt x="17520" y="10"/>
                    <a:pt x="17330" y="31"/>
                  </a:cubicBezTo>
                  <a:cubicBezTo>
                    <a:pt x="12158" y="591"/>
                    <a:pt x="0" y="22392"/>
                    <a:pt x="4473" y="37624"/>
                  </a:cubicBezTo>
                  <a:cubicBezTo>
                    <a:pt x="5555" y="41309"/>
                    <a:pt x="7521" y="42700"/>
                    <a:pt x="9767" y="42700"/>
                  </a:cubicBezTo>
                  <a:cubicBezTo>
                    <a:pt x="12486" y="42700"/>
                    <a:pt x="15616" y="40659"/>
                    <a:pt x="18081" y="38179"/>
                  </a:cubicBezTo>
                  <a:cubicBezTo>
                    <a:pt x="24229" y="31992"/>
                    <a:pt x="27622" y="24014"/>
                    <a:pt x="26526" y="15177"/>
                  </a:cubicBezTo>
                  <a:cubicBezTo>
                    <a:pt x="26401" y="14157"/>
                    <a:pt x="26241" y="13145"/>
                    <a:pt x="26049" y="12141"/>
                  </a:cubicBezTo>
                  <a:cubicBezTo>
                    <a:pt x="24966" y="14070"/>
                    <a:pt x="23068" y="16597"/>
                    <a:pt x="19992" y="18251"/>
                  </a:cubicBezTo>
                  <a:cubicBezTo>
                    <a:pt x="20036" y="18954"/>
                    <a:pt x="20299" y="20718"/>
                    <a:pt x="21832" y="21740"/>
                  </a:cubicBezTo>
                  <a:cubicBezTo>
                    <a:pt x="22075" y="21916"/>
                    <a:pt x="22135" y="22253"/>
                    <a:pt x="21968" y="22502"/>
                  </a:cubicBezTo>
                  <a:cubicBezTo>
                    <a:pt x="21861" y="22663"/>
                    <a:pt x="21684" y="22752"/>
                    <a:pt x="21502" y="22752"/>
                  </a:cubicBezTo>
                  <a:cubicBezTo>
                    <a:pt x="21403" y="22752"/>
                    <a:pt x="21303" y="22725"/>
                    <a:pt x="21212" y="22670"/>
                  </a:cubicBezTo>
                  <a:cubicBezTo>
                    <a:pt x="19534" y="21551"/>
                    <a:pt x="19051" y="19808"/>
                    <a:pt x="18917" y="18763"/>
                  </a:cubicBezTo>
                  <a:cubicBezTo>
                    <a:pt x="18071" y="19111"/>
                    <a:pt x="17331" y="19285"/>
                    <a:pt x="16674" y="19379"/>
                  </a:cubicBezTo>
                  <a:cubicBezTo>
                    <a:pt x="17196" y="20517"/>
                    <a:pt x="18061" y="22742"/>
                    <a:pt x="17733" y="24364"/>
                  </a:cubicBezTo>
                  <a:cubicBezTo>
                    <a:pt x="17295" y="26533"/>
                    <a:pt x="14428" y="29881"/>
                    <a:pt x="14306" y="30023"/>
                  </a:cubicBezTo>
                  <a:cubicBezTo>
                    <a:pt x="14195" y="30163"/>
                    <a:pt x="14031" y="30236"/>
                    <a:pt x="13865" y="30236"/>
                  </a:cubicBezTo>
                  <a:cubicBezTo>
                    <a:pt x="13736" y="30236"/>
                    <a:pt x="13607" y="30192"/>
                    <a:pt x="13501" y="30101"/>
                  </a:cubicBezTo>
                  <a:cubicBezTo>
                    <a:pt x="13260" y="29893"/>
                    <a:pt x="13240" y="29525"/>
                    <a:pt x="13459" y="29293"/>
                  </a:cubicBezTo>
                  <a:cubicBezTo>
                    <a:pt x="13828" y="28864"/>
                    <a:pt x="14491" y="28032"/>
                    <a:pt x="15121" y="27111"/>
                  </a:cubicBezTo>
                  <a:cubicBezTo>
                    <a:pt x="14595" y="26923"/>
                    <a:pt x="13793" y="26694"/>
                    <a:pt x="13009" y="26694"/>
                  </a:cubicBezTo>
                  <a:cubicBezTo>
                    <a:pt x="12389" y="26694"/>
                    <a:pt x="11779" y="26838"/>
                    <a:pt x="11326" y="27258"/>
                  </a:cubicBezTo>
                  <a:cubicBezTo>
                    <a:pt x="11217" y="27358"/>
                    <a:pt x="11081" y="27408"/>
                    <a:pt x="10945" y="27408"/>
                  </a:cubicBezTo>
                  <a:cubicBezTo>
                    <a:pt x="10795" y="27408"/>
                    <a:pt x="10645" y="27348"/>
                    <a:pt x="10535" y="27229"/>
                  </a:cubicBezTo>
                  <a:cubicBezTo>
                    <a:pt x="10326" y="27003"/>
                    <a:pt x="10339" y="26649"/>
                    <a:pt x="10565" y="26440"/>
                  </a:cubicBezTo>
                  <a:cubicBezTo>
                    <a:pt x="11261" y="25793"/>
                    <a:pt x="12148" y="25581"/>
                    <a:pt x="13012" y="25581"/>
                  </a:cubicBezTo>
                  <a:cubicBezTo>
                    <a:pt x="14103" y="25581"/>
                    <a:pt x="15157" y="25920"/>
                    <a:pt x="15741" y="26147"/>
                  </a:cubicBezTo>
                  <a:cubicBezTo>
                    <a:pt x="16175" y="25423"/>
                    <a:pt x="16523" y="24709"/>
                    <a:pt x="16638" y="24143"/>
                  </a:cubicBezTo>
                  <a:cubicBezTo>
                    <a:pt x="16914" y="22778"/>
                    <a:pt x="16018" y="20560"/>
                    <a:pt x="15492" y="19492"/>
                  </a:cubicBezTo>
                  <a:lnTo>
                    <a:pt x="15354" y="19502"/>
                  </a:lnTo>
                  <a:cubicBezTo>
                    <a:pt x="13951" y="19590"/>
                    <a:pt x="12893" y="19659"/>
                    <a:pt x="11440" y="21606"/>
                  </a:cubicBezTo>
                  <a:cubicBezTo>
                    <a:pt x="11438" y="21609"/>
                    <a:pt x="11438" y="21613"/>
                    <a:pt x="11437" y="21617"/>
                  </a:cubicBezTo>
                  <a:cubicBezTo>
                    <a:pt x="11424" y="21641"/>
                    <a:pt x="11403" y="21655"/>
                    <a:pt x="11388" y="21675"/>
                  </a:cubicBezTo>
                  <a:cubicBezTo>
                    <a:pt x="10508" y="22873"/>
                    <a:pt x="9483" y="24757"/>
                    <a:pt x="8151" y="27743"/>
                  </a:cubicBezTo>
                  <a:cubicBezTo>
                    <a:pt x="8060" y="27944"/>
                    <a:pt x="7860" y="28074"/>
                    <a:pt x="7640" y="28074"/>
                  </a:cubicBezTo>
                  <a:cubicBezTo>
                    <a:pt x="7561" y="28074"/>
                    <a:pt x="7484" y="28057"/>
                    <a:pt x="7413" y="28026"/>
                  </a:cubicBezTo>
                  <a:cubicBezTo>
                    <a:pt x="7130" y="27900"/>
                    <a:pt x="7004" y="27570"/>
                    <a:pt x="7130" y="27288"/>
                  </a:cubicBezTo>
                  <a:cubicBezTo>
                    <a:pt x="8255" y="24767"/>
                    <a:pt x="9189" y="22975"/>
                    <a:pt x="10025" y="21693"/>
                  </a:cubicBezTo>
                  <a:cubicBezTo>
                    <a:pt x="9950" y="21687"/>
                    <a:pt x="9869" y="21683"/>
                    <a:pt x="9782" y="21683"/>
                  </a:cubicBezTo>
                  <a:cubicBezTo>
                    <a:pt x="9153" y="21683"/>
                    <a:pt x="8212" y="21875"/>
                    <a:pt x="7019" y="22670"/>
                  </a:cubicBezTo>
                  <a:cubicBezTo>
                    <a:pt x="6928" y="22725"/>
                    <a:pt x="6828" y="22751"/>
                    <a:pt x="6729" y="22751"/>
                  </a:cubicBezTo>
                  <a:cubicBezTo>
                    <a:pt x="6548" y="22751"/>
                    <a:pt x="6370" y="22663"/>
                    <a:pt x="6262" y="22502"/>
                  </a:cubicBezTo>
                  <a:cubicBezTo>
                    <a:pt x="6096" y="22252"/>
                    <a:pt x="6156" y="21916"/>
                    <a:pt x="6399" y="21740"/>
                  </a:cubicBezTo>
                  <a:cubicBezTo>
                    <a:pt x="7790" y="20812"/>
                    <a:pt x="8948" y="20570"/>
                    <a:pt x="9779" y="20570"/>
                  </a:cubicBezTo>
                  <a:cubicBezTo>
                    <a:pt x="10179" y="20570"/>
                    <a:pt x="10503" y="20626"/>
                    <a:pt x="10741" y="20689"/>
                  </a:cubicBezTo>
                  <a:cubicBezTo>
                    <a:pt x="12297" y="18715"/>
                    <a:pt x="13574" y="18494"/>
                    <a:pt x="15283" y="18386"/>
                  </a:cubicBezTo>
                  <a:cubicBezTo>
                    <a:pt x="15440" y="18376"/>
                    <a:pt x="15602" y="18365"/>
                    <a:pt x="15766" y="18352"/>
                  </a:cubicBezTo>
                  <a:lnTo>
                    <a:pt x="15772" y="18352"/>
                  </a:lnTo>
                  <a:cubicBezTo>
                    <a:pt x="16713" y="18279"/>
                    <a:pt x="17786" y="18120"/>
                    <a:pt x="19175" y="17420"/>
                  </a:cubicBezTo>
                  <a:cubicBezTo>
                    <a:pt x="22869" y="15558"/>
                    <a:pt x="24824" y="12242"/>
                    <a:pt x="25670" y="10407"/>
                  </a:cubicBezTo>
                  <a:cubicBezTo>
                    <a:pt x="25537" y="9861"/>
                    <a:pt x="25390" y="9320"/>
                    <a:pt x="25229" y="8782"/>
                  </a:cubicBezTo>
                  <a:cubicBezTo>
                    <a:pt x="24448" y="10086"/>
                    <a:pt x="23286" y="11551"/>
                    <a:pt x="21854" y="11938"/>
                  </a:cubicBezTo>
                  <a:cubicBezTo>
                    <a:pt x="21380" y="12065"/>
                    <a:pt x="20900" y="12104"/>
                    <a:pt x="20408" y="12104"/>
                  </a:cubicBezTo>
                  <a:cubicBezTo>
                    <a:pt x="20027" y="12104"/>
                    <a:pt x="19639" y="12080"/>
                    <a:pt x="19241" y="12057"/>
                  </a:cubicBezTo>
                  <a:cubicBezTo>
                    <a:pt x="18844" y="12033"/>
                    <a:pt x="18443" y="12008"/>
                    <a:pt x="18039" y="12008"/>
                  </a:cubicBezTo>
                  <a:cubicBezTo>
                    <a:pt x="16561" y="12008"/>
                    <a:pt x="15041" y="12333"/>
                    <a:pt x="13470" y="14182"/>
                  </a:cubicBezTo>
                  <a:cubicBezTo>
                    <a:pt x="13360" y="14302"/>
                    <a:pt x="13209" y="14363"/>
                    <a:pt x="13058" y="14363"/>
                  </a:cubicBezTo>
                  <a:cubicBezTo>
                    <a:pt x="12930" y="14363"/>
                    <a:pt x="12801" y="14319"/>
                    <a:pt x="12696" y="14230"/>
                  </a:cubicBezTo>
                  <a:cubicBezTo>
                    <a:pt x="12466" y="14036"/>
                    <a:pt x="12432" y="13694"/>
                    <a:pt x="12618" y="13458"/>
                  </a:cubicBezTo>
                  <a:cubicBezTo>
                    <a:pt x="14485" y="11260"/>
                    <a:pt x="16375" y="10890"/>
                    <a:pt x="18039" y="10890"/>
                  </a:cubicBezTo>
                  <a:cubicBezTo>
                    <a:pt x="18480" y="10890"/>
                    <a:pt x="18905" y="10916"/>
                    <a:pt x="19309" y="10941"/>
                  </a:cubicBezTo>
                  <a:cubicBezTo>
                    <a:pt x="19684" y="10963"/>
                    <a:pt x="20049" y="10985"/>
                    <a:pt x="20399" y="10985"/>
                  </a:cubicBezTo>
                  <a:cubicBezTo>
                    <a:pt x="20812" y="10985"/>
                    <a:pt x="21203" y="10955"/>
                    <a:pt x="21563" y="10858"/>
                  </a:cubicBezTo>
                  <a:cubicBezTo>
                    <a:pt x="22874" y="10504"/>
                    <a:pt x="24056" y="8705"/>
                    <a:pt x="24754" y="7337"/>
                  </a:cubicBezTo>
                  <a:cubicBezTo>
                    <a:pt x="24393" y="6333"/>
                    <a:pt x="23977" y="5344"/>
                    <a:pt x="23483" y="4381"/>
                  </a:cubicBezTo>
                  <a:cubicBezTo>
                    <a:pt x="22197" y="1878"/>
                    <a:pt x="20387" y="0"/>
                    <a:pt x="1788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2" name="Google Shape;872;p71"/>
            <p:cNvSpPr/>
            <p:nvPr/>
          </p:nvSpPr>
          <p:spPr>
            <a:xfrm>
              <a:off x="3890025" y="2036500"/>
              <a:ext cx="690575" cy="1067550"/>
            </a:xfrm>
            <a:custGeom>
              <a:avLst/>
              <a:gdLst/>
              <a:ahLst/>
              <a:cxnLst/>
              <a:rect l="l" t="t" r="r" b="b"/>
              <a:pathLst>
                <a:path w="27623" h="42702" extrusionOk="0">
                  <a:moveTo>
                    <a:pt x="9735" y="1"/>
                  </a:moveTo>
                  <a:cubicBezTo>
                    <a:pt x="7236" y="1"/>
                    <a:pt x="5427" y="1879"/>
                    <a:pt x="4141" y="4382"/>
                  </a:cubicBezTo>
                  <a:cubicBezTo>
                    <a:pt x="3646" y="5345"/>
                    <a:pt x="3231" y="6334"/>
                    <a:pt x="2869" y="7339"/>
                  </a:cubicBezTo>
                  <a:cubicBezTo>
                    <a:pt x="3567" y="8706"/>
                    <a:pt x="4750" y="10506"/>
                    <a:pt x="6061" y="10859"/>
                  </a:cubicBezTo>
                  <a:cubicBezTo>
                    <a:pt x="6421" y="10956"/>
                    <a:pt x="6812" y="10986"/>
                    <a:pt x="7224" y="10986"/>
                  </a:cubicBezTo>
                  <a:cubicBezTo>
                    <a:pt x="7574" y="10986"/>
                    <a:pt x="7939" y="10964"/>
                    <a:pt x="8314" y="10942"/>
                  </a:cubicBezTo>
                  <a:cubicBezTo>
                    <a:pt x="8719" y="10917"/>
                    <a:pt x="9144" y="10891"/>
                    <a:pt x="9584" y="10891"/>
                  </a:cubicBezTo>
                  <a:cubicBezTo>
                    <a:pt x="11248" y="10891"/>
                    <a:pt x="13138" y="11261"/>
                    <a:pt x="15005" y="13459"/>
                  </a:cubicBezTo>
                  <a:cubicBezTo>
                    <a:pt x="15192" y="13695"/>
                    <a:pt x="15157" y="14037"/>
                    <a:pt x="14928" y="14231"/>
                  </a:cubicBezTo>
                  <a:cubicBezTo>
                    <a:pt x="14823" y="14321"/>
                    <a:pt x="14694" y="14365"/>
                    <a:pt x="14566" y="14365"/>
                  </a:cubicBezTo>
                  <a:cubicBezTo>
                    <a:pt x="14414" y="14365"/>
                    <a:pt x="14264" y="14303"/>
                    <a:pt x="14154" y="14183"/>
                  </a:cubicBezTo>
                  <a:cubicBezTo>
                    <a:pt x="12582" y="12334"/>
                    <a:pt x="11062" y="12009"/>
                    <a:pt x="9585" y="12009"/>
                  </a:cubicBezTo>
                  <a:cubicBezTo>
                    <a:pt x="9181" y="12009"/>
                    <a:pt x="8780" y="12034"/>
                    <a:pt x="8383" y="12057"/>
                  </a:cubicBezTo>
                  <a:cubicBezTo>
                    <a:pt x="7985" y="12081"/>
                    <a:pt x="7596" y="12105"/>
                    <a:pt x="7215" y="12105"/>
                  </a:cubicBezTo>
                  <a:cubicBezTo>
                    <a:pt x="6723" y="12105"/>
                    <a:pt x="6243" y="12066"/>
                    <a:pt x="5769" y="11938"/>
                  </a:cubicBezTo>
                  <a:cubicBezTo>
                    <a:pt x="4337" y="11553"/>
                    <a:pt x="3177" y="10087"/>
                    <a:pt x="2394" y="8782"/>
                  </a:cubicBezTo>
                  <a:cubicBezTo>
                    <a:pt x="2233" y="9321"/>
                    <a:pt x="2086" y="9862"/>
                    <a:pt x="1954" y="10408"/>
                  </a:cubicBezTo>
                  <a:cubicBezTo>
                    <a:pt x="2799" y="12243"/>
                    <a:pt x="4755" y="15559"/>
                    <a:pt x="8449" y="17421"/>
                  </a:cubicBezTo>
                  <a:cubicBezTo>
                    <a:pt x="9837" y="18122"/>
                    <a:pt x="10910" y="18280"/>
                    <a:pt x="11852" y="18353"/>
                  </a:cubicBezTo>
                  <a:lnTo>
                    <a:pt x="11857" y="18353"/>
                  </a:lnTo>
                  <a:cubicBezTo>
                    <a:pt x="12021" y="18366"/>
                    <a:pt x="12183" y="18377"/>
                    <a:pt x="12340" y="18387"/>
                  </a:cubicBezTo>
                  <a:cubicBezTo>
                    <a:pt x="14049" y="18495"/>
                    <a:pt x="15327" y="18716"/>
                    <a:pt x="16883" y="20689"/>
                  </a:cubicBezTo>
                  <a:cubicBezTo>
                    <a:pt x="17121" y="20627"/>
                    <a:pt x="17445" y="20571"/>
                    <a:pt x="17844" y="20571"/>
                  </a:cubicBezTo>
                  <a:cubicBezTo>
                    <a:pt x="18675" y="20571"/>
                    <a:pt x="19833" y="20813"/>
                    <a:pt x="21225" y="21741"/>
                  </a:cubicBezTo>
                  <a:cubicBezTo>
                    <a:pt x="21497" y="21906"/>
                    <a:pt x="21577" y="22264"/>
                    <a:pt x="21400" y="22529"/>
                  </a:cubicBezTo>
                  <a:cubicBezTo>
                    <a:pt x="21292" y="22691"/>
                    <a:pt x="21114" y="22779"/>
                    <a:pt x="20934" y="22779"/>
                  </a:cubicBezTo>
                  <a:cubicBezTo>
                    <a:pt x="20820" y="22779"/>
                    <a:pt x="20705" y="22744"/>
                    <a:pt x="20605" y="22671"/>
                  </a:cubicBezTo>
                  <a:cubicBezTo>
                    <a:pt x="19411" y="21876"/>
                    <a:pt x="18471" y="21684"/>
                    <a:pt x="17841" y="21684"/>
                  </a:cubicBezTo>
                  <a:cubicBezTo>
                    <a:pt x="17754" y="21684"/>
                    <a:pt x="17673" y="21688"/>
                    <a:pt x="17598" y="21694"/>
                  </a:cubicBezTo>
                  <a:cubicBezTo>
                    <a:pt x="18435" y="22975"/>
                    <a:pt x="19370" y="24768"/>
                    <a:pt x="20494" y="27289"/>
                  </a:cubicBezTo>
                  <a:cubicBezTo>
                    <a:pt x="20620" y="27570"/>
                    <a:pt x="20493" y="27901"/>
                    <a:pt x="20211" y="28027"/>
                  </a:cubicBezTo>
                  <a:cubicBezTo>
                    <a:pt x="20141" y="28057"/>
                    <a:pt x="20066" y="28075"/>
                    <a:pt x="19990" y="28075"/>
                  </a:cubicBezTo>
                  <a:cubicBezTo>
                    <a:pt x="19988" y="28075"/>
                    <a:pt x="19985" y="28075"/>
                    <a:pt x="19983" y="28075"/>
                  </a:cubicBezTo>
                  <a:cubicBezTo>
                    <a:pt x="19763" y="28075"/>
                    <a:pt x="19563" y="27945"/>
                    <a:pt x="19473" y="27744"/>
                  </a:cubicBezTo>
                  <a:cubicBezTo>
                    <a:pt x="18140" y="24758"/>
                    <a:pt x="17115" y="22874"/>
                    <a:pt x="16236" y="21676"/>
                  </a:cubicBezTo>
                  <a:cubicBezTo>
                    <a:pt x="16221" y="21656"/>
                    <a:pt x="16199" y="21641"/>
                    <a:pt x="16187" y="21617"/>
                  </a:cubicBezTo>
                  <a:cubicBezTo>
                    <a:pt x="16185" y="21614"/>
                    <a:pt x="16185" y="21610"/>
                    <a:pt x="16184" y="21607"/>
                  </a:cubicBezTo>
                  <a:cubicBezTo>
                    <a:pt x="14731" y="19660"/>
                    <a:pt x="13672" y="19591"/>
                    <a:pt x="12269" y="19503"/>
                  </a:cubicBezTo>
                  <a:lnTo>
                    <a:pt x="12131" y="19493"/>
                  </a:lnTo>
                  <a:cubicBezTo>
                    <a:pt x="11607" y="20561"/>
                    <a:pt x="10710" y="22779"/>
                    <a:pt x="10987" y="24144"/>
                  </a:cubicBezTo>
                  <a:cubicBezTo>
                    <a:pt x="11101" y="24710"/>
                    <a:pt x="11449" y="25424"/>
                    <a:pt x="11882" y="26148"/>
                  </a:cubicBezTo>
                  <a:cubicBezTo>
                    <a:pt x="12467" y="25921"/>
                    <a:pt x="13521" y="25582"/>
                    <a:pt x="14612" y="25582"/>
                  </a:cubicBezTo>
                  <a:cubicBezTo>
                    <a:pt x="15476" y="25582"/>
                    <a:pt x="16362" y="25794"/>
                    <a:pt x="17059" y="26441"/>
                  </a:cubicBezTo>
                  <a:cubicBezTo>
                    <a:pt x="17286" y="26651"/>
                    <a:pt x="17299" y="27004"/>
                    <a:pt x="17088" y="27231"/>
                  </a:cubicBezTo>
                  <a:cubicBezTo>
                    <a:pt x="16978" y="27349"/>
                    <a:pt x="16829" y="27409"/>
                    <a:pt x="16679" y="27409"/>
                  </a:cubicBezTo>
                  <a:cubicBezTo>
                    <a:pt x="16543" y="27409"/>
                    <a:pt x="16406" y="27360"/>
                    <a:pt x="16299" y="27259"/>
                  </a:cubicBezTo>
                  <a:cubicBezTo>
                    <a:pt x="15845" y="26839"/>
                    <a:pt x="15235" y="26695"/>
                    <a:pt x="14614" y="26695"/>
                  </a:cubicBezTo>
                  <a:cubicBezTo>
                    <a:pt x="13830" y="26695"/>
                    <a:pt x="13028" y="26924"/>
                    <a:pt x="12502" y="27112"/>
                  </a:cubicBezTo>
                  <a:cubicBezTo>
                    <a:pt x="13132" y="28033"/>
                    <a:pt x="13797" y="28865"/>
                    <a:pt x="14164" y="29294"/>
                  </a:cubicBezTo>
                  <a:cubicBezTo>
                    <a:pt x="14383" y="29527"/>
                    <a:pt x="14364" y="29894"/>
                    <a:pt x="14122" y="30102"/>
                  </a:cubicBezTo>
                  <a:cubicBezTo>
                    <a:pt x="14016" y="30193"/>
                    <a:pt x="13886" y="30237"/>
                    <a:pt x="13758" y="30237"/>
                  </a:cubicBezTo>
                  <a:cubicBezTo>
                    <a:pt x="13592" y="30237"/>
                    <a:pt x="13428" y="30164"/>
                    <a:pt x="13317" y="30023"/>
                  </a:cubicBezTo>
                  <a:cubicBezTo>
                    <a:pt x="13196" y="29883"/>
                    <a:pt x="10329" y="26534"/>
                    <a:pt x="9891" y="24366"/>
                  </a:cubicBezTo>
                  <a:cubicBezTo>
                    <a:pt x="9562" y="22743"/>
                    <a:pt x="10429" y="20519"/>
                    <a:pt x="10951" y="19381"/>
                  </a:cubicBezTo>
                  <a:cubicBezTo>
                    <a:pt x="10293" y="19287"/>
                    <a:pt x="9552" y="19113"/>
                    <a:pt x="8707" y="18765"/>
                  </a:cubicBezTo>
                  <a:cubicBezTo>
                    <a:pt x="8572" y="19810"/>
                    <a:pt x="8090" y="21553"/>
                    <a:pt x="6411" y="22672"/>
                  </a:cubicBezTo>
                  <a:cubicBezTo>
                    <a:pt x="6321" y="22727"/>
                    <a:pt x="6220" y="22754"/>
                    <a:pt x="6121" y="22754"/>
                  </a:cubicBezTo>
                  <a:cubicBezTo>
                    <a:pt x="5940" y="22754"/>
                    <a:pt x="5763" y="22665"/>
                    <a:pt x="5655" y="22504"/>
                  </a:cubicBezTo>
                  <a:cubicBezTo>
                    <a:pt x="5488" y="22255"/>
                    <a:pt x="5549" y="21918"/>
                    <a:pt x="5791" y="21742"/>
                  </a:cubicBezTo>
                  <a:cubicBezTo>
                    <a:pt x="7324" y="20720"/>
                    <a:pt x="7588" y="18956"/>
                    <a:pt x="7631" y="18253"/>
                  </a:cubicBezTo>
                  <a:cubicBezTo>
                    <a:pt x="4555" y="16599"/>
                    <a:pt x="2657" y="14072"/>
                    <a:pt x="1574" y="12142"/>
                  </a:cubicBezTo>
                  <a:cubicBezTo>
                    <a:pt x="1383" y="13146"/>
                    <a:pt x="1224" y="14159"/>
                    <a:pt x="1097" y="15178"/>
                  </a:cubicBezTo>
                  <a:cubicBezTo>
                    <a:pt x="1" y="24015"/>
                    <a:pt x="3394" y="31993"/>
                    <a:pt x="9542" y="38179"/>
                  </a:cubicBezTo>
                  <a:cubicBezTo>
                    <a:pt x="12008" y="40660"/>
                    <a:pt x="15138" y="42701"/>
                    <a:pt x="17858" y="42701"/>
                  </a:cubicBezTo>
                  <a:cubicBezTo>
                    <a:pt x="20103" y="42701"/>
                    <a:pt x="22069" y="41310"/>
                    <a:pt x="23151" y="37625"/>
                  </a:cubicBezTo>
                  <a:cubicBezTo>
                    <a:pt x="27623" y="22393"/>
                    <a:pt x="15465" y="591"/>
                    <a:pt x="10293" y="31"/>
                  </a:cubicBezTo>
                  <a:cubicBezTo>
                    <a:pt x="10104" y="11"/>
                    <a:pt x="9917" y="1"/>
                    <a:pt x="9735"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3" name="Google Shape;873;p71"/>
            <p:cNvSpPr/>
            <p:nvPr/>
          </p:nvSpPr>
          <p:spPr>
            <a:xfrm>
              <a:off x="3769375" y="1750325"/>
              <a:ext cx="96650" cy="477500"/>
            </a:xfrm>
            <a:custGeom>
              <a:avLst/>
              <a:gdLst/>
              <a:ahLst/>
              <a:cxnLst/>
              <a:rect l="l" t="t" r="r" b="b"/>
              <a:pathLst>
                <a:path w="3866" h="19100" extrusionOk="0">
                  <a:moveTo>
                    <a:pt x="1" y="0"/>
                  </a:moveTo>
                  <a:lnTo>
                    <a:pt x="1" y="19100"/>
                  </a:lnTo>
                  <a:lnTo>
                    <a:pt x="3865" y="19100"/>
                  </a:lnTo>
                  <a:lnTo>
                    <a:pt x="3865" y="0"/>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4" name="Google Shape;874;p71"/>
            <p:cNvSpPr/>
            <p:nvPr/>
          </p:nvSpPr>
          <p:spPr>
            <a:xfrm>
              <a:off x="3769375" y="1829525"/>
              <a:ext cx="96650" cy="23300"/>
            </a:xfrm>
            <a:custGeom>
              <a:avLst/>
              <a:gdLst/>
              <a:ahLst/>
              <a:cxnLst/>
              <a:rect l="l" t="t" r="r" b="b"/>
              <a:pathLst>
                <a:path w="3866" h="932"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5" name="Google Shape;875;p71"/>
            <p:cNvSpPr/>
            <p:nvPr/>
          </p:nvSpPr>
          <p:spPr>
            <a:xfrm>
              <a:off x="3769375" y="1774075"/>
              <a:ext cx="96650" cy="23325"/>
            </a:xfrm>
            <a:custGeom>
              <a:avLst/>
              <a:gdLst/>
              <a:ahLst/>
              <a:cxnLst/>
              <a:rect l="l" t="t" r="r" b="b"/>
              <a:pathLst>
                <a:path w="3866" h="933"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6" name="Google Shape;876;p71"/>
            <p:cNvSpPr/>
            <p:nvPr/>
          </p:nvSpPr>
          <p:spPr>
            <a:xfrm>
              <a:off x="3769375" y="1888900"/>
              <a:ext cx="96650" cy="23325"/>
            </a:xfrm>
            <a:custGeom>
              <a:avLst/>
              <a:gdLst/>
              <a:ahLst/>
              <a:cxnLst/>
              <a:rect l="l" t="t" r="r" b="b"/>
              <a:pathLst>
                <a:path w="3866" h="933"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7" name="Google Shape;877;p71"/>
            <p:cNvSpPr/>
            <p:nvPr/>
          </p:nvSpPr>
          <p:spPr>
            <a:xfrm>
              <a:off x="3769375" y="1947150"/>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8" name="Google Shape;878;p71"/>
            <p:cNvSpPr/>
            <p:nvPr/>
          </p:nvSpPr>
          <p:spPr>
            <a:xfrm>
              <a:off x="3769375" y="2006550"/>
              <a:ext cx="96650" cy="23300"/>
            </a:xfrm>
            <a:custGeom>
              <a:avLst/>
              <a:gdLst/>
              <a:ahLst/>
              <a:cxnLst/>
              <a:rect l="l" t="t" r="r" b="b"/>
              <a:pathLst>
                <a:path w="3866" h="932" extrusionOk="0">
                  <a:moveTo>
                    <a:pt x="1" y="0"/>
                  </a:moveTo>
                  <a:lnTo>
                    <a:pt x="1" y="931"/>
                  </a:lnTo>
                  <a:lnTo>
                    <a:pt x="3865" y="931"/>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79" name="Google Shape;879;p71"/>
            <p:cNvSpPr/>
            <p:nvPr/>
          </p:nvSpPr>
          <p:spPr>
            <a:xfrm>
              <a:off x="3769375" y="2065925"/>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0" name="Google Shape;880;p71"/>
            <p:cNvSpPr/>
            <p:nvPr/>
          </p:nvSpPr>
          <p:spPr>
            <a:xfrm>
              <a:off x="3769375" y="2125325"/>
              <a:ext cx="96650" cy="23325"/>
            </a:xfrm>
            <a:custGeom>
              <a:avLst/>
              <a:gdLst/>
              <a:ahLst/>
              <a:cxnLst/>
              <a:rect l="l" t="t" r="r" b="b"/>
              <a:pathLst>
                <a:path w="3866" h="933" extrusionOk="0">
                  <a:moveTo>
                    <a:pt x="1" y="0"/>
                  </a:moveTo>
                  <a:lnTo>
                    <a:pt x="1" y="933"/>
                  </a:lnTo>
                  <a:lnTo>
                    <a:pt x="3865" y="933"/>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1" name="Google Shape;881;p71"/>
            <p:cNvSpPr/>
            <p:nvPr/>
          </p:nvSpPr>
          <p:spPr>
            <a:xfrm>
              <a:off x="3663425" y="2421950"/>
              <a:ext cx="268175" cy="238700"/>
            </a:xfrm>
            <a:custGeom>
              <a:avLst/>
              <a:gdLst/>
              <a:ahLst/>
              <a:cxnLst/>
              <a:rect l="l" t="t" r="r" b="b"/>
              <a:pathLst>
                <a:path w="10727" h="9548" extrusionOk="0">
                  <a:moveTo>
                    <a:pt x="7807" y="1"/>
                  </a:moveTo>
                  <a:cubicBezTo>
                    <a:pt x="7692" y="1"/>
                    <a:pt x="7576" y="27"/>
                    <a:pt x="7468" y="82"/>
                  </a:cubicBezTo>
                  <a:lnTo>
                    <a:pt x="7376" y="127"/>
                  </a:lnTo>
                  <a:cubicBezTo>
                    <a:pt x="6962" y="336"/>
                    <a:pt x="6839" y="859"/>
                    <a:pt x="7102" y="1240"/>
                  </a:cubicBezTo>
                  <a:cubicBezTo>
                    <a:pt x="7363" y="1617"/>
                    <a:pt x="7561" y="2025"/>
                    <a:pt x="7710" y="2431"/>
                  </a:cubicBezTo>
                  <a:cubicBezTo>
                    <a:pt x="7905" y="2958"/>
                    <a:pt x="7501" y="3460"/>
                    <a:pt x="7007" y="3460"/>
                  </a:cubicBezTo>
                  <a:cubicBezTo>
                    <a:pt x="6901" y="3460"/>
                    <a:pt x="6790" y="3436"/>
                    <a:pt x="6681" y="3385"/>
                  </a:cubicBezTo>
                  <a:cubicBezTo>
                    <a:pt x="6592" y="3344"/>
                    <a:pt x="6501" y="3302"/>
                    <a:pt x="6408" y="3257"/>
                  </a:cubicBezTo>
                  <a:cubicBezTo>
                    <a:pt x="5944" y="3041"/>
                    <a:pt x="5705" y="2436"/>
                    <a:pt x="5582" y="1910"/>
                  </a:cubicBezTo>
                  <a:cubicBezTo>
                    <a:pt x="5501" y="1562"/>
                    <a:pt x="5190" y="1328"/>
                    <a:pt x="4848" y="1328"/>
                  </a:cubicBezTo>
                  <a:cubicBezTo>
                    <a:pt x="4788" y="1328"/>
                    <a:pt x="4727" y="1335"/>
                    <a:pt x="4667" y="1350"/>
                  </a:cubicBezTo>
                  <a:cubicBezTo>
                    <a:pt x="4259" y="1451"/>
                    <a:pt x="4012" y="1865"/>
                    <a:pt x="4117" y="2273"/>
                  </a:cubicBezTo>
                  <a:lnTo>
                    <a:pt x="4317" y="3037"/>
                  </a:lnTo>
                  <a:cubicBezTo>
                    <a:pt x="4376" y="3257"/>
                    <a:pt x="4335" y="3496"/>
                    <a:pt x="4193" y="3675"/>
                  </a:cubicBezTo>
                  <a:cubicBezTo>
                    <a:pt x="3625" y="4392"/>
                    <a:pt x="4152" y="6152"/>
                    <a:pt x="3589" y="6152"/>
                  </a:cubicBezTo>
                  <a:cubicBezTo>
                    <a:pt x="3544" y="6152"/>
                    <a:pt x="3493" y="6141"/>
                    <a:pt x="3433" y="6118"/>
                  </a:cubicBezTo>
                  <a:cubicBezTo>
                    <a:pt x="2816" y="5872"/>
                    <a:pt x="2704" y="4553"/>
                    <a:pt x="2694" y="3755"/>
                  </a:cubicBezTo>
                  <a:cubicBezTo>
                    <a:pt x="2689" y="3394"/>
                    <a:pt x="2437" y="3085"/>
                    <a:pt x="1984" y="2996"/>
                  </a:cubicBezTo>
                  <a:lnTo>
                    <a:pt x="1326" y="2868"/>
                  </a:lnTo>
                  <a:cubicBezTo>
                    <a:pt x="1277" y="2858"/>
                    <a:pt x="1228" y="2854"/>
                    <a:pt x="1180" y="2854"/>
                  </a:cubicBezTo>
                  <a:cubicBezTo>
                    <a:pt x="819" y="2854"/>
                    <a:pt x="494" y="3111"/>
                    <a:pt x="434" y="3479"/>
                  </a:cubicBezTo>
                  <a:cubicBezTo>
                    <a:pt x="1" y="6193"/>
                    <a:pt x="1037" y="8762"/>
                    <a:pt x="1349" y="9455"/>
                  </a:cubicBezTo>
                  <a:cubicBezTo>
                    <a:pt x="1366" y="9492"/>
                    <a:pt x="1394" y="9525"/>
                    <a:pt x="1429" y="9548"/>
                  </a:cubicBezTo>
                  <a:cubicBezTo>
                    <a:pt x="2376" y="7776"/>
                    <a:pt x="4104" y="6443"/>
                    <a:pt x="6311" y="6182"/>
                  </a:cubicBezTo>
                  <a:cubicBezTo>
                    <a:pt x="6577" y="6151"/>
                    <a:pt x="6851" y="6134"/>
                    <a:pt x="7130" y="6134"/>
                  </a:cubicBezTo>
                  <a:cubicBezTo>
                    <a:pt x="8096" y="6134"/>
                    <a:pt x="9130" y="6336"/>
                    <a:pt x="10196" y="6845"/>
                  </a:cubicBezTo>
                  <a:cubicBezTo>
                    <a:pt x="10726" y="3623"/>
                    <a:pt x="9168" y="1233"/>
                    <a:pt x="8392" y="279"/>
                  </a:cubicBezTo>
                  <a:cubicBezTo>
                    <a:pt x="8245" y="98"/>
                    <a:pt x="8028" y="1"/>
                    <a:pt x="780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2" name="Google Shape;882;p71"/>
            <p:cNvSpPr/>
            <p:nvPr/>
          </p:nvSpPr>
          <p:spPr>
            <a:xfrm>
              <a:off x="3680625" y="2592200"/>
              <a:ext cx="399900" cy="403250"/>
            </a:xfrm>
            <a:custGeom>
              <a:avLst/>
              <a:gdLst/>
              <a:ahLst/>
              <a:cxnLst/>
              <a:rect l="l" t="t" r="r" b="b"/>
              <a:pathLst>
                <a:path w="15996" h="16130" extrusionOk="0">
                  <a:moveTo>
                    <a:pt x="8077" y="1"/>
                  </a:moveTo>
                  <a:cubicBezTo>
                    <a:pt x="9058" y="765"/>
                    <a:pt x="9842" y="1968"/>
                    <a:pt x="10329" y="3517"/>
                  </a:cubicBezTo>
                  <a:cubicBezTo>
                    <a:pt x="10329" y="3520"/>
                    <a:pt x="10331" y="3523"/>
                    <a:pt x="10331" y="3526"/>
                  </a:cubicBezTo>
                  <a:cubicBezTo>
                    <a:pt x="10369" y="3647"/>
                    <a:pt x="10409" y="3768"/>
                    <a:pt x="10442" y="3894"/>
                  </a:cubicBezTo>
                  <a:cubicBezTo>
                    <a:pt x="10886" y="5516"/>
                    <a:pt x="11341" y="7422"/>
                    <a:pt x="11361" y="9264"/>
                  </a:cubicBezTo>
                  <a:lnTo>
                    <a:pt x="11361" y="9342"/>
                  </a:lnTo>
                  <a:cubicBezTo>
                    <a:pt x="11358" y="9605"/>
                    <a:pt x="11145" y="9816"/>
                    <a:pt x="10883" y="9816"/>
                  </a:cubicBezTo>
                  <a:cubicBezTo>
                    <a:pt x="10883" y="9816"/>
                    <a:pt x="10882" y="9816"/>
                    <a:pt x="10881" y="9816"/>
                  </a:cubicBezTo>
                  <a:cubicBezTo>
                    <a:pt x="10852" y="9816"/>
                    <a:pt x="10822" y="9813"/>
                    <a:pt x="10794" y="9807"/>
                  </a:cubicBezTo>
                  <a:cubicBezTo>
                    <a:pt x="10570" y="9765"/>
                    <a:pt x="10410" y="9568"/>
                    <a:pt x="10413" y="9341"/>
                  </a:cubicBezTo>
                  <a:lnTo>
                    <a:pt x="10413" y="9275"/>
                  </a:lnTo>
                  <a:cubicBezTo>
                    <a:pt x="10399" y="8024"/>
                    <a:pt x="10167" y="6724"/>
                    <a:pt x="9878" y="5509"/>
                  </a:cubicBezTo>
                  <a:cubicBezTo>
                    <a:pt x="9612" y="6362"/>
                    <a:pt x="9261" y="7270"/>
                    <a:pt x="8798" y="8304"/>
                  </a:cubicBezTo>
                  <a:cubicBezTo>
                    <a:pt x="8453" y="9077"/>
                    <a:pt x="8163" y="9823"/>
                    <a:pt x="8414" y="10433"/>
                  </a:cubicBezTo>
                  <a:cubicBezTo>
                    <a:pt x="8673" y="11065"/>
                    <a:pt x="9167" y="11615"/>
                    <a:pt x="9886" y="12071"/>
                  </a:cubicBezTo>
                  <a:cubicBezTo>
                    <a:pt x="10078" y="12193"/>
                    <a:pt x="10156" y="12435"/>
                    <a:pt x="10071" y="12647"/>
                  </a:cubicBezTo>
                  <a:cubicBezTo>
                    <a:pt x="9999" y="12830"/>
                    <a:pt x="9822" y="12945"/>
                    <a:pt x="9632" y="12945"/>
                  </a:cubicBezTo>
                  <a:cubicBezTo>
                    <a:pt x="9602" y="12945"/>
                    <a:pt x="9571" y="12942"/>
                    <a:pt x="9541" y="12936"/>
                  </a:cubicBezTo>
                  <a:cubicBezTo>
                    <a:pt x="9483" y="12925"/>
                    <a:pt x="9427" y="12903"/>
                    <a:pt x="9378" y="12872"/>
                  </a:cubicBezTo>
                  <a:cubicBezTo>
                    <a:pt x="8490" y="12310"/>
                    <a:pt x="7871" y="11610"/>
                    <a:pt x="7536" y="10793"/>
                  </a:cubicBezTo>
                  <a:cubicBezTo>
                    <a:pt x="7112" y="9756"/>
                    <a:pt x="7606" y="8650"/>
                    <a:pt x="7934" y="7918"/>
                  </a:cubicBezTo>
                  <a:cubicBezTo>
                    <a:pt x="8679" y="6251"/>
                    <a:pt x="9126" y="4929"/>
                    <a:pt x="9378" y="3651"/>
                  </a:cubicBezTo>
                  <a:cubicBezTo>
                    <a:pt x="8930" y="2317"/>
                    <a:pt x="7861" y="142"/>
                    <a:pt x="5604" y="20"/>
                  </a:cubicBezTo>
                  <a:cubicBezTo>
                    <a:pt x="5589" y="17"/>
                    <a:pt x="5575" y="14"/>
                    <a:pt x="5559" y="10"/>
                  </a:cubicBezTo>
                  <a:cubicBezTo>
                    <a:pt x="5274" y="62"/>
                    <a:pt x="4993" y="135"/>
                    <a:pt x="4718" y="227"/>
                  </a:cubicBezTo>
                  <a:cubicBezTo>
                    <a:pt x="4720" y="245"/>
                    <a:pt x="4727" y="262"/>
                    <a:pt x="4727" y="281"/>
                  </a:cubicBezTo>
                  <a:cubicBezTo>
                    <a:pt x="4727" y="315"/>
                    <a:pt x="4714" y="2312"/>
                    <a:pt x="6617" y="4496"/>
                  </a:cubicBezTo>
                  <a:cubicBezTo>
                    <a:pt x="6749" y="4649"/>
                    <a:pt x="6771" y="4870"/>
                    <a:pt x="6670" y="5044"/>
                  </a:cubicBezTo>
                  <a:cubicBezTo>
                    <a:pt x="6584" y="5193"/>
                    <a:pt x="6427" y="5282"/>
                    <a:pt x="6260" y="5282"/>
                  </a:cubicBezTo>
                  <a:cubicBezTo>
                    <a:pt x="6230" y="5282"/>
                    <a:pt x="6199" y="5279"/>
                    <a:pt x="6168" y="5273"/>
                  </a:cubicBezTo>
                  <a:cubicBezTo>
                    <a:pt x="6065" y="5253"/>
                    <a:pt x="5971" y="5198"/>
                    <a:pt x="5902" y="5119"/>
                  </a:cubicBezTo>
                  <a:cubicBezTo>
                    <a:pt x="4206" y="3171"/>
                    <a:pt x="3864" y="1358"/>
                    <a:pt x="3796" y="612"/>
                  </a:cubicBezTo>
                  <a:cubicBezTo>
                    <a:pt x="3155" y="949"/>
                    <a:pt x="2591" y="1394"/>
                    <a:pt x="2110" y="1913"/>
                  </a:cubicBezTo>
                  <a:cubicBezTo>
                    <a:pt x="2124" y="3120"/>
                    <a:pt x="2481" y="6564"/>
                    <a:pt x="5939" y="8388"/>
                  </a:cubicBezTo>
                  <a:cubicBezTo>
                    <a:pt x="6148" y="8498"/>
                    <a:pt x="6244" y="8744"/>
                    <a:pt x="6165" y="8966"/>
                  </a:cubicBezTo>
                  <a:cubicBezTo>
                    <a:pt x="6098" y="9158"/>
                    <a:pt x="5916" y="9282"/>
                    <a:pt x="5719" y="9282"/>
                  </a:cubicBezTo>
                  <a:cubicBezTo>
                    <a:pt x="5689" y="9282"/>
                    <a:pt x="5658" y="9279"/>
                    <a:pt x="5628" y="9274"/>
                  </a:cubicBezTo>
                  <a:cubicBezTo>
                    <a:pt x="5582" y="9264"/>
                    <a:pt x="5539" y="9248"/>
                    <a:pt x="5497" y="9228"/>
                  </a:cubicBezTo>
                  <a:cubicBezTo>
                    <a:pt x="5056" y="8995"/>
                    <a:pt x="4637" y="8722"/>
                    <a:pt x="4245" y="8414"/>
                  </a:cubicBezTo>
                  <a:lnTo>
                    <a:pt x="4245" y="8414"/>
                  </a:lnTo>
                  <a:cubicBezTo>
                    <a:pt x="4507" y="9883"/>
                    <a:pt x="5091" y="11876"/>
                    <a:pt x="6204" y="12601"/>
                  </a:cubicBezTo>
                  <a:cubicBezTo>
                    <a:pt x="6424" y="12743"/>
                    <a:pt x="6486" y="13037"/>
                    <a:pt x="6343" y="13257"/>
                  </a:cubicBezTo>
                  <a:cubicBezTo>
                    <a:pt x="6252" y="13397"/>
                    <a:pt x="6100" y="13473"/>
                    <a:pt x="5945" y="13473"/>
                  </a:cubicBezTo>
                  <a:cubicBezTo>
                    <a:pt x="5857" y="13473"/>
                    <a:pt x="5767" y="13448"/>
                    <a:pt x="5687" y="13396"/>
                  </a:cubicBezTo>
                  <a:cubicBezTo>
                    <a:pt x="3667" y="12081"/>
                    <a:pt x="3218" y="8164"/>
                    <a:pt x="3146" y="7353"/>
                  </a:cubicBezTo>
                  <a:cubicBezTo>
                    <a:pt x="1917" y="5904"/>
                    <a:pt x="1445" y="4243"/>
                    <a:pt x="1268" y="3045"/>
                  </a:cubicBezTo>
                  <a:cubicBezTo>
                    <a:pt x="1218" y="3130"/>
                    <a:pt x="1162" y="3209"/>
                    <a:pt x="1116" y="3294"/>
                  </a:cubicBezTo>
                  <a:cubicBezTo>
                    <a:pt x="162" y="5079"/>
                    <a:pt x="0" y="7307"/>
                    <a:pt x="943" y="9336"/>
                  </a:cubicBezTo>
                  <a:cubicBezTo>
                    <a:pt x="2740" y="13204"/>
                    <a:pt x="6851" y="16129"/>
                    <a:pt x="9508" y="16129"/>
                  </a:cubicBezTo>
                  <a:cubicBezTo>
                    <a:pt x="10020" y="16129"/>
                    <a:pt x="10477" y="16021"/>
                    <a:pt x="10854" y="15790"/>
                  </a:cubicBezTo>
                  <a:cubicBezTo>
                    <a:pt x="14238" y="13713"/>
                    <a:pt x="15996" y="4316"/>
                    <a:pt x="10681" y="1023"/>
                  </a:cubicBezTo>
                  <a:cubicBezTo>
                    <a:pt x="10424" y="864"/>
                    <a:pt x="10156" y="720"/>
                    <a:pt x="9882" y="591"/>
                  </a:cubicBezTo>
                  <a:cubicBezTo>
                    <a:pt x="9309" y="316"/>
                    <a:pt x="8702" y="118"/>
                    <a:pt x="807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3" name="Google Shape;883;p71"/>
            <p:cNvSpPr/>
            <p:nvPr/>
          </p:nvSpPr>
          <p:spPr>
            <a:xfrm>
              <a:off x="3529600" y="3358400"/>
              <a:ext cx="859550" cy="853950"/>
            </a:xfrm>
            <a:custGeom>
              <a:avLst/>
              <a:gdLst/>
              <a:ahLst/>
              <a:cxnLst/>
              <a:rect l="l" t="t" r="r" b="b"/>
              <a:pathLst>
                <a:path w="34382" h="34158" extrusionOk="0">
                  <a:moveTo>
                    <a:pt x="18802" y="1"/>
                  </a:moveTo>
                  <a:cubicBezTo>
                    <a:pt x="18310" y="1"/>
                    <a:pt x="17912" y="399"/>
                    <a:pt x="17912" y="891"/>
                  </a:cubicBezTo>
                  <a:lnTo>
                    <a:pt x="17912" y="3420"/>
                  </a:lnTo>
                  <a:cubicBezTo>
                    <a:pt x="17911" y="4036"/>
                    <a:pt x="17504" y="4578"/>
                    <a:pt x="16912" y="4751"/>
                  </a:cubicBezTo>
                  <a:cubicBezTo>
                    <a:pt x="16281" y="4936"/>
                    <a:pt x="15457" y="5254"/>
                    <a:pt x="14757" y="5775"/>
                  </a:cubicBezTo>
                  <a:cubicBezTo>
                    <a:pt x="13711" y="6554"/>
                    <a:pt x="12944" y="7786"/>
                    <a:pt x="13525" y="9705"/>
                  </a:cubicBezTo>
                  <a:cubicBezTo>
                    <a:pt x="13694" y="10261"/>
                    <a:pt x="13892" y="10775"/>
                    <a:pt x="14096" y="11262"/>
                  </a:cubicBezTo>
                  <a:cubicBezTo>
                    <a:pt x="15198" y="13882"/>
                    <a:pt x="16551" y="15611"/>
                    <a:pt x="15181" y="17624"/>
                  </a:cubicBezTo>
                  <a:cubicBezTo>
                    <a:pt x="14466" y="18675"/>
                    <a:pt x="13279" y="19318"/>
                    <a:pt x="12014" y="19423"/>
                  </a:cubicBezTo>
                  <a:cubicBezTo>
                    <a:pt x="10983" y="19508"/>
                    <a:pt x="9661" y="19804"/>
                    <a:pt x="9271" y="20738"/>
                  </a:cubicBezTo>
                  <a:lnTo>
                    <a:pt x="6009" y="20738"/>
                  </a:lnTo>
                  <a:cubicBezTo>
                    <a:pt x="4207" y="20738"/>
                    <a:pt x="2455" y="21527"/>
                    <a:pt x="1396" y="22983"/>
                  </a:cubicBezTo>
                  <a:cubicBezTo>
                    <a:pt x="360" y="24408"/>
                    <a:pt x="0" y="26192"/>
                    <a:pt x="407" y="27917"/>
                  </a:cubicBezTo>
                  <a:lnTo>
                    <a:pt x="1743" y="33567"/>
                  </a:lnTo>
                  <a:lnTo>
                    <a:pt x="6202" y="34158"/>
                  </a:lnTo>
                  <a:lnTo>
                    <a:pt x="4534" y="26942"/>
                  </a:lnTo>
                  <a:cubicBezTo>
                    <a:pt x="4406" y="26407"/>
                    <a:pt x="4531" y="25843"/>
                    <a:pt x="4873" y="25413"/>
                  </a:cubicBezTo>
                  <a:cubicBezTo>
                    <a:pt x="5215" y="24981"/>
                    <a:pt x="5728" y="24459"/>
                    <a:pt x="6280" y="24459"/>
                  </a:cubicBezTo>
                  <a:lnTo>
                    <a:pt x="9337" y="24459"/>
                  </a:lnTo>
                  <a:cubicBezTo>
                    <a:pt x="9337" y="24459"/>
                    <a:pt x="12665" y="28161"/>
                    <a:pt x="18268" y="28161"/>
                  </a:cubicBezTo>
                  <a:cubicBezTo>
                    <a:pt x="19747" y="28161"/>
                    <a:pt x="21385" y="27903"/>
                    <a:pt x="23162" y="27251"/>
                  </a:cubicBezTo>
                  <a:cubicBezTo>
                    <a:pt x="31669" y="24127"/>
                    <a:pt x="33597" y="16750"/>
                    <a:pt x="33995" y="14623"/>
                  </a:cubicBezTo>
                  <a:cubicBezTo>
                    <a:pt x="34382" y="12563"/>
                    <a:pt x="34331" y="4396"/>
                    <a:pt x="22801" y="3761"/>
                  </a:cubicBezTo>
                  <a:cubicBezTo>
                    <a:pt x="22149" y="3725"/>
                    <a:pt x="21634" y="3189"/>
                    <a:pt x="21634" y="2535"/>
                  </a:cubicBezTo>
                  <a:lnTo>
                    <a:pt x="21634" y="1"/>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4" name="Google Shape;884;p71"/>
            <p:cNvSpPr/>
            <p:nvPr/>
          </p:nvSpPr>
          <p:spPr>
            <a:xfrm>
              <a:off x="3195900" y="3104000"/>
              <a:ext cx="1013925" cy="678350"/>
            </a:xfrm>
            <a:custGeom>
              <a:avLst/>
              <a:gdLst/>
              <a:ahLst/>
              <a:cxnLst/>
              <a:rect l="l" t="t" r="r" b="b"/>
              <a:pathLst>
                <a:path w="40557" h="27134" extrusionOk="0">
                  <a:moveTo>
                    <a:pt x="33331" y="1"/>
                  </a:moveTo>
                  <a:cubicBezTo>
                    <a:pt x="29231" y="1"/>
                    <a:pt x="23271" y="2502"/>
                    <a:pt x="13764" y="2502"/>
                  </a:cubicBezTo>
                  <a:cubicBezTo>
                    <a:pt x="13585" y="2502"/>
                    <a:pt x="13404" y="2501"/>
                    <a:pt x="13222" y="2499"/>
                  </a:cubicBezTo>
                  <a:cubicBezTo>
                    <a:pt x="13161" y="2498"/>
                    <a:pt x="13099" y="2498"/>
                    <a:pt x="13038" y="2498"/>
                  </a:cubicBezTo>
                  <a:cubicBezTo>
                    <a:pt x="1" y="2498"/>
                    <a:pt x="2889" y="16544"/>
                    <a:pt x="2889" y="16544"/>
                  </a:cubicBezTo>
                  <a:cubicBezTo>
                    <a:pt x="3683" y="19458"/>
                    <a:pt x="1033" y="24890"/>
                    <a:pt x="2889" y="26745"/>
                  </a:cubicBezTo>
                  <a:cubicBezTo>
                    <a:pt x="3160" y="27017"/>
                    <a:pt x="3518" y="27134"/>
                    <a:pt x="3929" y="27134"/>
                  </a:cubicBezTo>
                  <a:cubicBezTo>
                    <a:pt x="6327" y="27134"/>
                    <a:pt x="10573" y="23197"/>
                    <a:pt x="10573" y="23197"/>
                  </a:cubicBezTo>
                  <a:cubicBezTo>
                    <a:pt x="11740" y="23418"/>
                    <a:pt x="12768" y="23517"/>
                    <a:pt x="13681" y="23517"/>
                  </a:cubicBezTo>
                  <a:cubicBezTo>
                    <a:pt x="20023" y="23517"/>
                    <a:pt x="20778" y="18711"/>
                    <a:pt x="23557" y="16278"/>
                  </a:cubicBezTo>
                  <a:cubicBezTo>
                    <a:pt x="25688" y="14415"/>
                    <a:pt x="27945" y="13862"/>
                    <a:pt x="29203" y="13701"/>
                  </a:cubicBezTo>
                  <a:cubicBezTo>
                    <a:pt x="29774" y="13629"/>
                    <a:pt x="30200" y="13143"/>
                    <a:pt x="30200" y="12568"/>
                  </a:cubicBezTo>
                  <a:lnTo>
                    <a:pt x="30200" y="10368"/>
                  </a:lnTo>
                  <a:cubicBezTo>
                    <a:pt x="30200" y="9677"/>
                    <a:pt x="30760" y="9117"/>
                    <a:pt x="31450" y="9117"/>
                  </a:cubicBezTo>
                  <a:lnTo>
                    <a:pt x="33422" y="9117"/>
                  </a:lnTo>
                  <a:cubicBezTo>
                    <a:pt x="33424" y="9117"/>
                    <a:pt x="33425" y="9117"/>
                    <a:pt x="33427" y="9117"/>
                  </a:cubicBezTo>
                  <a:cubicBezTo>
                    <a:pt x="33762" y="9117"/>
                    <a:pt x="34087" y="9012"/>
                    <a:pt x="34359" y="8817"/>
                  </a:cubicBezTo>
                  <a:cubicBezTo>
                    <a:pt x="35865" y="7740"/>
                    <a:pt x="40556" y="3983"/>
                    <a:pt x="37073" y="1174"/>
                  </a:cubicBezTo>
                  <a:cubicBezTo>
                    <a:pt x="36010" y="317"/>
                    <a:pt x="34788" y="1"/>
                    <a:pt x="3333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5" name="Google Shape;885;p71"/>
            <p:cNvSpPr/>
            <p:nvPr/>
          </p:nvSpPr>
          <p:spPr>
            <a:xfrm>
              <a:off x="3208225" y="4199150"/>
              <a:ext cx="1201700" cy="964175"/>
            </a:xfrm>
            <a:custGeom>
              <a:avLst/>
              <a:gdLst/>
              <a:ahLst/>
              <a:cxnLst/>
              <a:rect l="l" t="t" r="r" b="b"/>
              <a:pathLst>
                <a:path w="48068" h="38567" extrusionOk="0">
                  <a:moveTo>
                    <a:pt x="12008" y="9417"/>
                  </a:moveTo>
                  <a:cubicBezTo>
                    <a:pt x="12012" y="9417"/>
                    <a:pt x="12063" y="9476"/>
                    <a:pt x="12186" y="9639"/>
                  </a:cubicBezTo>
                  <a:cubicBezTo>
                    <a:pt x="12085" y="9533"/>
                    <a:pt x="12001" y="9417"/>
                    <a:pt x="12008" y="9417"/>
                  </a:cubicBezTo>
                  <a:close/>
                  <a:moveTo>
                    <a:pt x="39633" y="0"/>
                  </a:moveTo>
                  <a:cubicBezTo>
                    <a:pt x="39207" y="0"/>
                    <a:pt x="38765" y="71"/>
                    <a:pt x="38318" y="223"/>
                  </a:cubicBezTo>
                  <a:cubicBezTo>
                    <a:pt x="36394" y="880"/>
                    <a:pt x="35612" y="2445"/>
                    <a:pt x="35612" y="2445"/>
                  </a:cubicBezTo>
                  <a:cubicBezTo>
                    <a:pt x="34787" y="1715"/>
                    <a:pt x="33865" y="1461"/>
                    <a:pt x="32981" y="1461"/>
                  </a:cubicBezTo>
                  <a:cubicBezTo>
                    <a:pt x="30951" y="1461"/>
                    <a:pt x="29121" y="2801"/>
                    <a:pt x="29121" y="2801"/>
                  </a:cubicBezTo>
                  <a:cubicBezTo>
                    <a:pt x="28382" y="2137"/>
                    <a:pt x="27561" y="1913"/>
                    <a:pt x="26788" y="1913"/>
                  </a:cubicBezTo>
                  <a:cubicBezTo>
                    <a:pt x="25174" y="1913"/>
                    <a:pt x="23771" y="2890"/>
                    <a:pt x="23771" y="2890"/>
                  </a:cubicBezTo>
                  <a:cubicBezTo>
                    <a:pt x="23186" y="2059"/>
                    <a:pt x="22475" y="1782"/>
                    <a:pt x="21786" y="1782"/>
                  </a:cubicBezTo>
                  <a:cubicBezTo>
                    <a:pt x="20409" y="1782"/>
                    <a:pt x="19122" y="2890"/>
                    <a:pt x="19122" y="2890"/>
                  </a:cubicBezTo>
                  <a:cubicBezTo>
                    <a:pt x="18476" y="1886"/>
                    <a:pt x="17632" y="1602"/>
                    <a:pt x="16883" y="1602"/>
                  </a:cubicBezTo>
                  <a:cubicBezTo>
                    <a:pt x="15904" y="1602"/>
                    <a:pt x="15088" y="2088"/>
                    <a:pt x="15088" y="2088"/>
                  </a:cubicBezTo>
                  <a:cubicBezTo>
                    <a:pt x="13516" y="803"/>
                    <a:pt x="12140" y="332"/>
                    <a:pt x="10966" y="332"/>
                  </a:cubicBezTo>
                  <a:cubicBezTo>
                    <a:pt x="7748" y="332"/>
                    <a:pt x="6053" y="3869"/>
                    <a:pt x="6053" y="3869"/>
                  </a:cubicBezTo>
                  <a:cubicBezTo>
                    <a:pt x="0" y="6541"/>
                    <a:pt x="4210" y="11794"/>
                    <a:pt x="4210" y="11794"/>
                  </a:cubicBezTo>
                  <a:cubicBezTo>
                    <a:pt x="1842" y="15268"/>
                    <a:pt x="5527" y="17672"/>
                    <a:pt x="5527" y="17672"/>
                  </a:cubicBezTo>
                  <a:cubicBezTo>
                    <a:pt x="4912" y="21590"/>
                    <a:pt x="9561" y="22658"/>
                    <a:pt x="9561" y="22658"/>
                  </a:cubicBezTo>
                  <a:cubicBezTo>
                    <a:pt x="9210" y="24083"/>
                    <a:pt x="10614" y="25686"/>
                    <a:pt x="10614" y="25686"/>
                  </a:cubicBezTo>
                  <a:cubicBezTo>
                    <a:pt x="11008" y="25933"/>
                    <a:pt x="11346" y="26040"/>
                    <a:pt x="11638" y="26040"/>
                  </a:cubicBezTo>
                  <a:cubicBezTo>
                    <a:pt x="12681" y="26040"/>
                    <a:pt x="13116" y="24667"/>
                    <a:pt x="13296" y="23416"/>
                  </a:cubicBezTo>
                  <a:cubicBezTo>
                    <a:pt x="12906" y="22331"/>
                    <a:pt x="13421" y="21412"/>
                    <a:pt x="13421" y="21412"/>
                  </a:cubicBezTo>
                  <a:cubicBezTo>
                    <a:pt x="16051" y="18740"/>
                    <a:pt x="13508" y="14911"/>
                    <a:pt x="13508" y="14911"/>
                  </a:cubicBezTo>
                  <a:cubicBezTo>
                    <a:pt x="13937" y="12423"/>
                    <a:pt x="12869" y="10546"/>
                    <a:pt x="12186" y="9639"/>
                  </a:cubicBezTo>
                  <a:lnTo>
                    <a:pt x="12186" y="9639"/>
                  </a:lnTo>
                  <a:cubicBezTo>
                    <a:pt x="13072" y="10571"/>
                    <a:pt x="13944" y="10898"/>
                    <a:pt x="14732" y="10898"/>
                  </a:cubicBezTo>
                  <a:cubicBezTo>
                    <a:pt x="16587" y="10898"/>
                    <a:pt x="17974" y="9082"/>
                    <a:pt x="17974" y="9082"/>
                  </a:cubicBezTo>
                  <a:cubicBezTo>
                    <a:pt x="18856" y="10322"/>
                    <a:pt x="20003" y="10694"/>
                    <a:pt x="21062" y="10694"/>
                  </a:cubicBezTo>
                  <a:cubicBezTo>
                    <a:pt x="22657" y="10694"/>
                    <a:pt x="24054" y="9851"/>
                    <a:pt x="24054" y="9851"/>
                  </a:cubicBezTo>
                  <a:cubicBezTo>
                    <a:pt x="24768" y="10529"/>
                    <a:pt x="25630" y="10764"/>
                    <a:pt x="26480" y="10764"/>
                  </a:cubicBezTo>
                  <a:cubicBezTo>
                    <a:pt x="28399" y="10764"/>
                    <a:pt x="30262" y="9568"/>
                    <a:pt x="30262" y="9568"/>
                  </a:cubicBezTo>
                  <a:cubicBezTo>
                    <a:pt x="31232" y="10232"/>
                    <a:pt x="32130" y="10484"/>
                    <a:pt x="32936" y="10484"/>
                  </a:cubicBezTo>
                  <a:cubicBezTo>
                    <a:pt x="35461" y="10484"/>
                    <a:pt x="37074" y="8010"/>
                    <a:pt x="37103" y="7966"/>
                  </a:cubicBezTo>
                  <a:lnTo>
                    <a:pt x="37103" y="7966"/>
                  </a:lnTo>
                  <a:cubicBezTo>
                    <a:pt x="35262" y="10815"/>
                    <a:pt x="37718" y="14465"/>
                    <a:pt x="37718" y="14465"/>
                  </a:cubicBezTo>
                  <a:cubicBezTo>
                    <a:pt x="36403" y="15356"/>
                    <a:pt x="37104" y="17760"/>
                    <a:pt x="37104" y="17760"/>
                  </a:cubicBezTo>
                  <a:cubicBezTo>
                    <a:pt x="36933" y="17739"/>
                    <a:pt x="36771" y="17729"/>
                    <a:pt x="36615" y="17729"/>
                  </a:cubicBezTo>
                  <a:cubicBezTo>
                    <a:pt x="34119" y="17729"/>
                    <a:pt x="33419" y="20253"/>
                    <a:pt x="33419" y="20253"/>
                  </a:cubicBezTo>
                  <a:cubicBezTo>
                    <a:pt x="32749" y="19787"/>
                    <a:pt x="32113" y="19605"/>
                    <a:pt x="31528" y="19605"/>
                  </a:cubicBezTo>
                  <a:cubicBezTo>
                    <a:pt x="29429" y="19605"/>
                    <a:pt x="27981" y="21946"/>
                    <a:pt x="27981" y="21946"/>
                  </a:cubicBezTo>
                  <a:cubicBezTo>
                    <a:pt x="19999" y="22213"/>
                    <a:pt x="22864" y="28555"/>
                    <a:pt x="22864" y="28555"/>
                  </a:cubicBezTo>
                  <a:cubicBezTo>
                    <a:pt x="22617" y="28977"/>
                    <a:pt x="21764" y="29711"/>
                    <a:pt x="21637" y="30080"/>
                  </a:cubicBezTo>
                  <a:cubicBezTo>
                    <a:pt x="20444" y="33518"/>
                    <a:pt x="23947" y="34680"/>
                    <a:pt x="23947" y="34680"/>
                  </a:cubicBezTo>
                  <a:cubicBezTo>
                    <a:pt x="23947" y="34680"/>
                    <a:pt x="23157" y="37885"/>
                    <a:pt x="25789" y="38509"/>
                  </a:cubicBezTo>
                  <a:cubicBezTo>
                    <a:pt x="25955" y="38548"/>
                    <a:pt x="26110" y="38566"/>
                    <a:pt x="26255" y="38566"/>
                  </a:cubicBezTo>
                  <a:cubicBezTo>
                    <a:pt x="28410" y="38566"/>
                    <a:pt x="28333" y="34502"/>
                    <a:pt x="28333" y="34502"/>
                  </a:cubicBezTo>
                  <a:cubicBezTo>
                    <a:pt x="31490" y="32365"/>
                    <a:pt x="29561" y="29070"/>
                    <a:pt x="29561" y="29070"/>
                  </a:cubicBezTo>
                  <a:lnTo>
                    <a:pt x="29561" y="29070"/>
                  </a:lnTo>
                  <a:cubicBezTo>
                    <a:pt x="29766" y="29084"/>
                    <a:pt x="29967" y="29090"/>
                    <a:pt x="30162" y="29090"/>
                  </a:cubicBezTo>
                  <a:cubicBezTo>
                    <a:pt x="33796" y="29090"/>
                    <a:pt x="35613" y="26844"/>
                    <a:pt x="35613" y="26844"/>
                  </a:cubicBezTo>
                  <a:cubicBezTo>
                    <a:pt x="35953" y="26875"/>
                    <a:pt x="36276" y="26890"/>
                    <a:pt x="36582" y="26890"/>
                  </a:cubicBezTo>
                  <a:cubicBezTo>
                    <a:pt x="42358" y="26890"/>
                    <a:pt x="42279" y="21590"/>
                    <a:pt x="42279" y="21590"/>
                  </a:cubicBezTo>
                  <a:cubicBezTo>
                    <a:pt x="47805" y="18918"/>
                    <a:pt x="44736" y="13664"/>
                    <a:pt x="44736" y="13664"/>
                  </a:cubicBezTo>
                  <a:cubicBezTo>
                    <a:pt x="48067" y="9568"/>
                    <a:pt x="43156" y="6363"/>
                    <a:pt x="43156" y="6363"/>
                  </a:cubicBezTo>
                  <a:cubicBezTo>
                    <a:pt x="43178" y="6323"/>
                    <a:pt x="43200" y="6286"/>
                    <a:pt x="43220" y="6248"/>
                  </a:cubicBezTo>
                  <a:cubicBezTo>
                    <a:pt x="44811" y="3360"/>
                    <a:pt x="42581" y="0"/>
                    <a:pt x="39633"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6" name="Google Shape;886;p71"/>
            <p:cNvSpPr/>
            <p:nvPr/>
          </p:nvSpPr>
          <p:spPr>
            <a:xfrm>
              <a:off x="3562400" y="4461600"/>
              <a:ext cx="560275" cy="451425"/>
            </a:xfrm>
            <a:custGeom>
              <a:avLst/>
              <a:gdLst/>
              <a:ahLst/>
              <a:cxnLst/>
              <a:rect l="l" t="t" r="r" b="b"/>
              <a:pathLst>
                <a:path w="22411" h="18057" extrusionOk="0">
                  <a:moveTo>
                    <a:pt x="6513" y="1285"/>
                  </a:moveTo>
                  <a:cubicBezTo>
                    <a:pt x="6549" y="1285"/>
                    <a:pt x="6586" y="1289"/>
                    <a:pt x="6622" y="1297"/>
                  </a:cubicBezTo>
                  <a:cubicBezTo>
                    <a:pt x="6896" y="1356"/>
                    <a:pt x="7072" y="1626"/>
                    <a:pt x="7014" y="1901"/>
                  </a:cubicBezTo>
                  <a:cubicBezTo>
                    <a:pt x="7010" y="1924"/>
                    <a:pt x="6793" y="3075"/>
                    <a:pt x="7533" y="4115"/>
                  </a:cubicBezTo>
                  <a:cubicBezTo>
                    <a:pt x="7615" y="4228"/>
                    <a:pt x="7703" y="4336"/>
                    <a:pt x="7799" y="4438"/>
                  </a:cubicBezTo>
                  <a:cubicBezTo>
                    <a:pt x="8453" y="4396"/>
                    <a:pt x="11294" y="4138"/>
                    <a:pt x="11409" y="2702"/>
                  </a:cubicBezTo>
                  <a:cubicBezTo>
                    <a:pt x="11430" y="2436"/>
                    <a:pt x="11654" y="2233"/>
                    <a:pt x="11917" y="2233"/>
                  </a:cubicBezTo>
                  <a:cubicBezTo>
                    <a:pt x="11930" y="2233"/>
                    <a:pt x="11944" y="2234"/>
                    <a:pt x="11959" y="2235"/>
                  </a:cubicBezTo>
                  <a:cubicBezTo>
                    <a:pt x="12239" y="2257"/>
                    <a:pt x="12449" y="2503"/>
                    <a:pt x="12426" y="2784"/>
                  </a:cubicBezTo>
                  <a:cubicBezTo>
                    <a:pt x="12294" y="4433"/>
                    <a:pt x="10433" y="5067"/>
                    <a:pt x="9081" y="5311"/>
                  </a:cubicBezTo>
                  <a:cubicBezTo>
                    <a:pt x="9651" y="5566"/>
                    <a:pt x="10328" y="5750"/>
                    <a:pt x="11119" y="5857"/>
                  </a:cubicBezTo>
                  <a:cubicBezTo>
                    <a:pt x="11385" y="5892"/>
                    <a:pt x="11578" y="6128"/>
                    <a:pt x="11560" y="6396"/>
                  </a:cubicBezTo>
                  <a:cubicBezTo>
                    <a:pt x="11543" y="6664"/>
                    <a:pt x="11320" y="6872"/>
                    <a:pt x="11051" y="6872"/>
                  </a:cubicBezTo>
                  <a:cubicBezTo>
                    <a:pt x="11028" y="6872"/>
                    <a:pt x="11006" y="6871"/>
                    <a:pt x="10983" y="6868"/>
                  </a:cubicBezTo>
                  <a:cubicBezTo>
                    <a:pt x="8959" y="6595"/>
                    <a:pt x="7513" y="5861"/>
                    <a:pt x="6689" y="4689"/>
                  </a:cubicBezTo>
                  <a:cubicBezTo>
                    <a:pt x="5692" y="3273"/>
                    <a:pt x="6002" y="1753"/>
                    <a:pt x="6017" y="1690"/>
                  </a:cubicBezTo>
                  <a:cubicBezTo>
                    <a:pt x="6068" y="1451"/>
                    <a:pt x="6279" y="1285"/>
                    <a:pt x="6513" y="1285"/>
                  </a:cubicBezTo>
                  <a:close/>
                  <a:moveTo>
                    <a:pt x="1526" y="3816"/>
                  </a:moveTo>
                  <a:cubicBezTo>
                    <a:pt x="1558" y="3816"/>
                    <a:pt x="1590" y="3819"/>
                    <a:pt x="1622" y="3825"/>
                  </a:cubicBezTo>
                  <a:cubicBezTo>
                    <a:pt x="1896" y="3878"/>
                    <a:pt x="2078" y="4142"/>
                    <a:pt x="2029" y="4416"/>
                  </a:cubicBezTo>
                  <a:cubicBezTo>
                    <a:pt x="2022" y="4456"/>
                    <a:pt x="1904" y="5186"/>
                    <a:pt x="2465" y="5866"/>
                  </a:cubicBezTo>
                  <a:cubicBezTo>
                    <a:pt x="3121" y="6662"/>
                    <a:pt x="4476" y="7098"/>
                    <a:pt x="6381" y="7128"/>
                  </a:cubicBezTo>
                  <a:cubicBezTo>
                    <a:pt x="6661" y="7133"/>
                    <a:pt x="6882" y="7362"/>
                    <a:pt x="6880" y="7642"/>
                  </a:cubicBezTo>
                  <a:cubicBezTo>
                    <a:pt x="6878" y="7920"/>
                    <a:pt x="6653" y="8146"/>
                    <a:pt x="6373" y="8147"/>
                  </a:cubicBezTo>
                  <a:lnTo>
                    <a:pt x="6366" y="8147"/>
                  </a:lnTo>
                  <a:cubicBezTo>
                    <a:pt x="4103" y="8112"/>
                    <a:pt x="2520" y="7556"/>
                    <a:pt x="1660" y="6492"/>
                  </a:cubicBezTo>
                  <a:cubicBezTo>
                    <a:pt x="798" y="5429"/>
                    <a:pt x="1018" y="4272"/>
                    <a:pt x="1026" y="4223"/>
                  </a:cubicBezTo>
                  <a:cubicBezTo>
                    <a:pt x="1076" y="3982"/>
                    <a:pt x="1289" y="3816"/>
                    <a:pt x="1526" y="3816"/>
                  </a:cubicBezTo>
                  <a:close/>
                  <a:moveTo>
                    <a:pt x="16092" y="1"/>
                  </a:moveTo>
                  <a:cubicBezTo>
                    <a:pt x="15971" y="1"/>
                    <a:pt x="15852" y="43"/>
                    <a:pt x="15757" y="130"/>
                  </a:cubicBezTo>
                  <a:cubicBezTo>
                    <a:pt x="15322" y="527"/>
                    <a:pt x="14640" y="1020"/>
                    <a:pt x="13748" y="1311"/>
                  </a:cubicBezTo>
                  <a:cubicBezTo>
                    <a:pt x="13756" y="1311"/>
                    <a:pt x="13764" y="1311"/>
                    <a:pt x="13773" y="1311"/>
                  </a:cubicBezTo>
                  <a:cubicBezTo>
                    <a:pt x="13999" y="1311"/>
                    <a:pt x="14207" y="1455"/>
                    <a:pt x="14266" y="1685"/>
                  </a:cubicBezTo>
                  <a:cubicBezTo>
                    <a:pt x="14304" y="1823"/>
                    <a:pt x="15176" y="4909"/>
                    <a:pt x="20143" y="5259"/>
                  </a:cubicBezTo>
                  <a:cubicBezTo>
                    <a:pt x="20416" y="5278"/>
                    <a:pt x="20624" y="5511"/>
                    <a:pt x="20616" y="5785"/>
                  </a:cubicBezTo>
                  <a:cubicBezTo>
                    <a:pt x="20606" y="6059"/>
                    <a:pt x="20382" y="6276"/>
                    <a:pt x="20108" y="6277"/>
                  </a:cubicBezTo>
                  <a:cubicBezTo>
                    <a:pt x="20096" y="6277"/>
                    <a:pt x="20083" y="6277"/>
                    <a:pt x="20071" y="6276"/>
                  </a:cubicBezTo>
                  <a:cubicBezTo>
                    <a:pt x="18217" y="6146"/>
                    <a:pt x="16862" y="5662"/>
                    <a:pt x="15868" y="5064"/>
                  </a:cubicBezTo>
                  <a:lnTo>
                    <a:pt x="15868" y="5064"/>
                  </a:lnTo>
                  <a:cubicBezTo>
                    <a:pt x="15962" y="5591"/>
                    <a:pt x="15980" y="6191"/>
                    <a:pt x="15786" y="6749"/>
                  </a:cubicBezTo>
                  <a:cubicBezTo>
                    <a:pt x="15568" y="7377"/>
                    <a:pt x="15129" y="7846"/>
                    <a:pt x="14481" y="8144"/>
                  </a:cubicBezTo>
                  <a:cubicBezTo>
                    <a:pt x="14412" y="8176"/>
                    <a:pt x="14338" y="8192"/>
                    <a:pt x="14266" y="8192"/>
                  </a:cubicBezTo>
                  <a:cubicBezTo>
                    <a:pt x="14073" y="8192"/>
                    <a:pt x="13888" y="8082"/>
                    <a:pt x="13802" y="7895"/>
                  </a:cubicBezTo>
                  <a:cubicBezTo>
                    <a:pt x="13685" y="7639"/>
                    <a:pt x="13797" y="7334"/>
                    <a:pt x="14055" y="7217"/>
                  </a:cubicBezTo>
                  <a:cubicBezTo>
                    <a:pt x="14445" y="7037"/>
                    <a:pt x="14698" y="6774"/>
                    <a:pt x="14822" y="6414"/>
                  </a:cubicBezTo>
                  <a:cubicBezTo>
                    <a:pt x="15107" y="5596"/>
                    <a:pt x="14681" y="4455"/>
                    <a:pt x="14493" y="4085"/>
                  </a:cubicBezTo>
                  <a:cubicBezTo>
                    <a:pt x="14467" y="4031"/>
                    <a:pt x="14451" y="3972"/>
                    <a:pt x="14445" y="3912"/>
                  </a:cubicBezTo>
                  <a:cubicBezTo>
                    <a:pt x="13549" y="2935"/>
                    <a:pt x="13297" y="2012"/>
                    <a:pt x="13278" y="1934"/>
                  </a:cubicBezTo>
                  <a:cubicBezTo>
                    <a:pt x="13224" y="1715"/>
                    <a:pt x="13323" y="1499"/>
                    <a:pt x="13504" y="1384"/>
                  </a:cubicBezTo>
                  <a:lnTo>
                    <a:pt x="13504" y="1384"/>
                  </a:lnTo>
                  <a:cubicBezTo>
                    <a:pt x="13084" y="1500"/>
                    <a:pt x="12652" y="1559"/>
                    <a:pt x="12216" y="1560"/>
                  </a:cubicBezTo>
                  <a:cubicBezTo>
                    <a:pt x="11356" y="1560"/>
                    <a:pt x="10476" y="1337"/>
                    <a:pt x="9594" y="895"/>
                  </a:cubicBezTo>
                  <a:cubicBezTo>
                    <a:pt x="9523" y="858"/>
                    <a:pt x="9444" y="839"/>
                    <a:pt x="9365" y="839"/>
                  </a:cubicBezTo>
                  <a:cubicBezTo>
                    <a:pt x="9316" y="839"/>
                    <a:pt x="9268" y="846"/>
                    <a:pt x="9221" y="860"/>
                  </a:cubicBezTo>
                  <a:cubicBezTo>
                    <a:pt x="8724" y="1014"/>
                    <a:pt x="7845" y="1235"/>
                    <a:pt x="6895" y="1235"/>
                  </a:cubicBezTo>
                  <a:cubicBezTo>
                    <a:pt x="5808" y="1235"/>
                    <a:pt x="4900" y="940"/>
                    <a:pt x="4221" y="376"/>
                  </a:cubicBezTo>
                  <a:cubicBezTo>
                    <a:pt x="4133" y="303"/>
                    <a:pt x="4026" y="267"/>
                    <a:pt x="3918" y="267"/>
                  </a:cubicBezTo>
                  <a:cubicBezTo>
                    <a:pt x="3816" y="267"/>
                    <a:pt x="3713" y="298"/>
                    <a:pt x="3624" y="358"/>
                  </a:cubicBezTo>
                  <a:cubicBezTo>
                    <a:pt x="3056" y="738"/>
                    <a:pt x="2203" y="1152"/>
                    <a:pt x="1189" y="1152"/>
                  </a:cubicBezTo>
                  <a:cubicBezTo>
                    <a:pt x="1017" y="1152"/>
                    <a:pt x="844" y="1140"/>
                    <a:pt x="674" y="1116"/>
                  </a:cubicBezTo>
                  <a:cubicBezTo>
                    <a:pt x="650" y="1112"/>
                    <a:pt x="626" y="1111"/>
                    <a:pt x="603" y="1111"/>
                  </a:cubicBezTo>
                  <a:cubicBezTo>
                    <a:pt x="438" y="1111"/>
                    <a:pt x="282" y="1192"/>
                    <a:pt x="188" y="1331"/>
                  </a:cubicBezTo>
                  <a:cubicBezTo>
                    <a:pt x="1140" y="1446"/>
                    <a:pt x="3076" y="1990"/>
                    <a:pt x="4949" y="4391"/>
                  </a:cubicBezTo>
                  <a:cubicBezTo>
                    <a:pt x="5128" y="4613"/>
                    <a:pt x="5091" y="4938"/>
                    <a:pt x="4866" y="5114"/>
                  </a:cubicBezTo>
                  <a:cubicBezTo>
                    <a:pt x="4773" y="5186"/>
                    <a:pt x="4663" y="5221"/>
                    <a:pt x="4553" y="5221"/>
                  </a:cubicBezTo>
                  <a:cubicBezTo>
                    <a:pt x="4399" y="5221"/>
                    <a:pt x="4246" y="5151"/>
                    <a:pt x="4145" y="5019"/>
                  </a:cubicBezTo>
                  <a:cubicBezTo>
                    <a:pt x="2574" y="3008"/>
                    <a:pt x="1019" y="2492"/>
                    <a:pt x="220" y="2364"/>
                  </a:cubicBezTo>
                  <a:lnTo>
                    <a:pt x="220" y="2364"/>
                  </a:lnTo>
                  <a:cubicBezTo>
                    <a:pt x="294" y="2919"/>
                    <a:pt x="298" y="3482"/>
                    <a:pt x="232" y="4038"/>
                  </a:cubicBezTo>
                  <a:cubicBezTo>
                    <a:pt x="217" y="4147"/>
                    <a:pt x="240" y="4259"/>
                    <a:pt x="296" y="4354"/>
                  </a:cubicBezTo>
                  <a:cubicBezTo>
                    <a:pt x="1028" y="5609"/>
                    <a:pt x="1747" y="7834"/>
                    <a:pt x="778" y="9752"/>
                  </a:cubicBezTo>
                  <a:cubicBezTo>
                    <a:pt x="1446" y="9423"/>
                    <a:pt x="2315" y="9146"/>
                    <a:pt x="3352" y="9146"/>
                  </a:cubicBezTo>
                  <a:cubicBezTo>
                    <a:pt x="3973" y="9146"/>
                    <a:pt x="4655" y="9246"/>
                    <a:pt x="5390" y="9493"/>
                  </a:cubicBezTo>
                  <a:cubicBezTo>
                    <a:pt x="5657" y="9583"/>
                    <a:pt x="5800" y="9872"/>
                    <a:pt x="5711" y="10140"/>
                  </a:cubicBezTo>
                  <a:cubicBezTo>
                    <a:pt x="5639" y="10352"/>
                    <a:pt x="5440" y="10487"/>
                    <a:pt x="5227" y="10487"/>
                  </a:cubicBezTo>
                  <a:cubicBezTo>
                    <a:pt x="5173" y="10487"/>
                    <a:pt x="5118" y="10478"/>
                    <a:pt x="5063" y="10460"/>
                  </a:cubicBezTo>
                  <a:cubicBezTo>
                    <a:pt x="4613" y="10307"/>
                    <a:pt x="4142" y="10214"/>
                    <a:pt x="3667" y="10185"/>
                  </a:cubicBezTo>
                  <a:lnTo>
                    <a:pt x="3667" y="10185"/>
                  </a:lnTo>
                  <a:cubicBezTo>
                    <a:pt x="3835" y="10301"/>
                    <a:pt x="4000" y="10432"/>
                    <a:pt x="4145" y="10592"/>
                  </a:cubicBezTo>
                  <a:cubicBezTo>
                    <a:pt x="4580" y="11070"/>
                    <a:pt x="4777" y="11668"/>
                    <a:pt x="4714" y="12321"/>
                  </a:cubicBezTo>
                  <a:cubicBezTo>
                    <a:pt x="4690" y="12582"/>
                    <a:pt x="4470" y="12783"/>
                    <a:pt x="4208" y="12783"/>
                  </a:cubicBezTo>
                  <a:cubicBezTo>
                    <a:pt x="4191" y="12783"/>
                    <a:pt x="4175" y="12782"/>
                    <a:pt x="4158" y="12781"/>
                  </a:cubicBezTo>
                  <a:cubicBezTo>
                    <a:pt x="3878" y="12753"/>
                    <a:pt x="3672" y="12504"/>
                    <a:pt x="3699" y="12224"/>
                  </a:cubicBezTo>
                  <a:cubicBezTo>
                    <a:pt x="3821" y="10945"/>
                    <a:pt x="2129" y="10588"/>
                    <a:pt x="2020" y="10568"/>
                  </a:cubicBezTo>
                  <a:cubicBezTo>
                    <a:pt x="1919" y="10553"/>
                    <a:pt x="1832" y="10505"/>
                    <a:pt x="1759" y="10442"/>
                  </a:cubicBezTo>
                  <a:cubicBezTo>
                    <a:pt x="862" y="10758"/>
                    <a:pt x="279" y="11253"/>
                    <a:pt x="79" y="11441"/>
                  </a:cubicBezTo>
                  <a:cubicBezTo>
                    <a:pt x="65" y="11677"/>
                    <a:pt x="45" y="11942"/>
                    <a:pt x="12" y="12223"/>
                  </a:cubicBezTo>
                  <a:cubicBezTo>
                    <a:pt x="0" y="12324"/>
                    <a:pt x="12" y="12430"/>
                    <a:pt x="60" y="12521"/>
                  </a:cubicBezTo>
                  <a:cubicBezTo>
                    <a:pt x="285" y="12941"/>
                    <a:pt x="679" y="13321"/>
                    <a:pt x="1234" y="13655"/>
                  </a:cubicBezTo>
                  <a:lnTo>
                    <a:pt x="1332" y="13714"/>
                  </a:lnTo>
                  <a:lnTo>
                    <a:pt x="1396" y="13809"/>
                  </a:lnTo>
                  <a:cubicBezTo>
                    <a:pt x="1402" y="13818"/>
                    <a:pt x="1976" y="14660"/>
                    <a:pt x="3032" y="14660"/>
                  </a:cubicBezTo>
                  <a:cubicBezTo>
                    <a:pt x="3499" y="14660"/>
                    <a:pt x="4002" y="14496"/>
                    <a:pt x="4529" y="14169"/>
                  </a:cubicBezTo>
                  <a:lnTo>
                    <a:pt x="5782" y="13393"/>
                  </a:lnTo>
                  <a:lnTo>
                    <a:pt x="5277" y="14779"/>
                  </a:lnTo>
                  <a:cubicBezTo>
                    <a:pt x="5273" y="14790"/>
                    <a:pt x="4891" y="15866"/>
                    <a:pt x="5404" y="16831"/>
                  </a:cubicBezTo>
                  <a:cubicBezTo>
                    <a:pt x="5669" y="17330"/>
                    <a:pt x="6132" y="17725"/>
                    <a:pt x="6785" y="18013"/>
                  </a:cubicBezTo>
                  <a:cubicBezTo>
                    <a:pt x="6852" y="18043"/>
                    <a:pt x="6923" y="18057"/>
                    <a:pt x="6992" y="18057"/>
                  </a:cubicBezTo>
                  <a:cubicBezTo>
                    <a:pt x="7177" y="18057"/>
                    <a:pt x="7355" y="17956"/>
                    <a:pt x="7447" y="17783"/>
                  </a:cubicBezTo>
                  <a:lnTo>
                    <a:pt x="7449" y="17777"/>
                  </a:lnTo>
                  <a:cubicBezTo>
                    <a:pt x="7507" y="17671"/>
                    <a:pt x="7524" y="17548"/>
                    <a:pt x="7498" y="17430"/>
                  </a:cubicBezTo>
                  <a:cubicBezTo>
                    <a:pt x="7339" y="16742"/>
                    <a:pt x="7118" y="15285"/>
                    <a:pt x="7647" y="13870"/>
                  </a:cubicBezTo>
                  <a:cubicBezTo>
                    <a:pt x="7533" y="13763"/>
                    <a:pt x="7464" y="13611"/>
                    <a:pt x="7484" y="13443"/>
                  </a:cubicBezTo>
                  <a:cubicBezTo>
                    <a:pt x="7548" y="12919"/>
                    <a:pt x="7468" y="12527"/>
                    <a:pt x="7247" y="12277"/>
                  </a:cubicBezTo>
                  <a:cubicBezTo>
                    <a:pt x="6955" y="11946"/>
                    <a:pt x="6476" y="11932"/>
                    <a:pt x="6471" y="11932"/>
                  </a:cubicBezTo>
                  <a:cubicBezTo>
                    <a:pt x="6192" y="11927"/>
                    <a:pt x="5970" y="11700"/>
                    <a:pt x="5970" y="11421"/>
                  </a:cubicBezTo>
                  <a:cubicBezTo>
                    <a:pt x="5970" y="11143"/>
                    <a:pt x="6192" y="10916"/>
                    <a:pt x="6471" y="10912"/>
                  </a:cubicBezTo>
                  <a:cubicBezTo>
                    <a:pt x="6567" y="10912"/>
                    <a:pt x="7418" y="10931"/>
                    <a:pt x="8011" y="11600"/>
                  </a:cubicBezTo>
                  <a:cubicBezTo>
                    <a:pt x="8235" y="11853"/>
                    <a:pt x="8381" y="12159"/>
                    <a:pt x="8459" y="12511"/>
                  </a:cubicBezTo>
                  <a:cubicBezTo>
                    <a:pt x="9251" y="11593"/>
                    <a:pt x="10431" y="10991"/>
                    <a:pt x="11979" y="10711"/>
                  </a:cubicBezTo>
                  <a:cubicBezTo>
                    <a:pt x="10915" y="9628"/>
                    <a:pt x="9841" y="9392"/>
                    <a:pt x="9108" y="9392"/>
                  </a:cubicBezTo>
                  <a:cubicBezTo>
                    <a:pt x="8550" y="9392"/>
                    <a:pt x="8190" y="9529"/>
                    <a:pt x="8180" y="9533"/>
                  </a:cubicBezTo>
                  <a:cubicBezTo>
                    <a:pt x="8120" y="9556"/>
                    <a:pt x="8059" y="9566"/>
                    <a:pt x="7998" y="9566"/>
                  </a:cubicBezTo>
                  <a:cubicBezTo>
                    <a:pt x="7795" y="9566"/>
                    <a:pt x="7604" y="9445"/>
                    <a:pt x="7524" y="9246"/>
                  </a:cubicBezTo>
                  <a:cubicBezTo>
                    <a:pt x="7420" y="8987"/>
                    <a:pt x="7544" y="8692"/>
                    <a:pt x="7801" y="8585"/>
                  </a:cubicBezTo>
                  <a:cubicBezTo>
                    <a:pt x="7815" y="8580"/>
                    <a:pt x="8336" y="8381"/>
                    <a:pt x="9118" y="8381"/>
                  </a:cubicBezTo>
                  <a:cubicBezTo>
                    <a:pt x="10198" y="8381"/>
                    <a:pt x="11775" y="8760"/>
                    <a:pt x="13204" y="10551"/>
                  </a:cubicBezTo>
                  <a:cubicBezTo>
                    <a:pt x="13344" y="10539"/>
                    <a:pt x="13474" y="10476"/>
                    <a:pt x="13560" y="10366"/>
                  </a:cubicBezTo>
                  <a:cubicBezTo>
                    <a:pt x="14109" y="9664"/>
                    <a:pt x="15403" y="8295"/>
                    <a:pt x="17142" y="8295"/>
                  </a:cubicBezTo>
                  <a:cubicBezTo>
                    <a:pt x="17549" y="8296"/>
                    <a:pt x="17953" y="8370"/>
                    <a:pt x="18334" y="8514"/>
                  </a:cubicBezTo>
                  <a:cubicBezTo>
                    <a:pt x="18390" y="8535"/>
                    <a:pt x="18447" y="8545"/>
                    <a:pt x="18504" y="8545"/>
                  </a:cubicBezTo>
                  <a:cubicBezTo>
                    <a:pt x="18674" y="8545"/>
                    <a:pt x="18837" y="8455"/>
                    <a:pt x="18932" y="8304"/>
                  </a:cubicBezTo>
                  <a:cubicBezTo>
                    <a:pt x="19406" y="7547"/>
                    <a:pt x="20222" y="6759"/>
                    <a:pt x="21446" y="6555"/>
                  </a:cubicBezTo>
                  <a:cubicBezTo>
                    <a:pt x="21705" y="6511"/>
                    <a:pt x="21881" y="6276"/>
                    <a:pt x="21866" y="6014"/>
                  </a:cubicBezTo>
                  <a:cubicBezTo>
                    <a:pt x="21830" y="5383"/>
                    <a:pt x="21899" y="4615"/>
                    <a:pt x="22309" y="4016"/>
                  </a:cubicBezTo>
                  <a:cubicBezTo>
                    <a:pt x="22409" y="3867"/>
                    <a:pt x="22410" y="3674"/>
                    <a:pt x="22326" y="3514"/>
                  </a:cubicBezTo>
                  <a:cubicBezTo>
                    <a:pt x="21985" y="2865"/>
                    <a:pt x="21532" y="1808"/>
                    <a:pt x="21405" y="623"/>
                  </a:cubicBezTo>
                  <a:cubicBezTo>
                    <a:pt x="19319" y="1572"/>
                    <a:pt x="19008" y="3406"/>
                    <a:pt x="18996" y="3484"/>
                  </a:cubicBezTo>
                  <a:cubicBezTo>
                    <a:pt x="18956" y="3733"/>
                    <a:pt x="18742" y="3916"/>
                    <a:pt x="18491" y="3917"/>
                  </a:cubicBezTo>
                  <a:cubicBezTo>
                    <a:pt x="18465" y="3917"/>
                    <a:pt x="18440" y="3915"/>
                    <a:pt x="18414" y="3911"/>
                  </a:cubicBezTo>
                  <a:cubicBezTo>
                    <a:pt x="18136" y="3869"/>
                    <a:pt x="17945" y="3611"/>
                    <a:pt x="17986" y="3334"/>
                  </a:cubicBezTo>
                  <a:cubicBezTo>
                    <a:pt x="17998" y="3252"/>
                    <a:pt x="18262" y="1621"/>
                    <a:pt x="19836" y="389"/>
                  </a:cubicBezTo>
                  <a:lnTo>
                    <a:pt x="19836" y="389"/>
                  </a:lnTo>
                  <a:cubicBezTo>
                    <a:pt x="19426" y="520"/>
                    <a:pt x="18984" y="605"/>
                    <a:pt x="18505" y="605"/>
                  </a:cubicBezTo>
                  <a:cubicBezTo>
                    <a:pt x="17783" y="605"/>
                    <a:pt x="17056" y="423"/>
                    <a:pt x="16338" y="60"/>
                  </a:cubicBezTo>
                  <a:cubicBezTo>
                    <a:pt x="16260" y="21"/>
                    <a:pt x="16175" y="1"/>
                    <a:pt x="16092"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pic>
        <p:nvPicPr>
          <p:cNvPr id="1146" name="Google Shape;1146;p107"/>
          <p:cNvPicPr preferRelativeResize="0"/>
          <p:nvPr/>
        </p:nvPicPr>
        <p:blipFill rotWithShape="1">
          <a:blip r:embed="rId3">
            <a:alphaModFix/>
          </a:blip>
          <a:srcRect/>
          <a:stretch/>
        </p:blipFill>
        <p:spPr>
          <a:xfrm>
            <a:off x="6187375" y="845500"/>
            <a:ext cx="10865650" cy="10178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108"/>
          <p:cNvPicPr preferRelativeResize="0"/>
          <p:nvPr/>
        </p:nvPicPr>
        <p:blipFill rotWithShape="1">
          <a:blip r:embed="rId3">
            <a:alphaModFix/>
          </a:blip>
          <a:srcRect/>
          <a:stretch/>
        </p:blipFill>
        <p:spPr>
          <a:xfrm>
            <a:off x="5127844" y="1770575"/>
            <a:ext cx="13311682" cy="3716270"/>
          </a:xfrm>
          <a:prstGeom prst="rect">
            <a:avLst/>
          </a:prstGeom>
          <a:noFill/>
          <a:ln>
            <a:noFill/>
          </a:ln>
        </p:spPr>
      </p:pic>
      <p:sp>
        <p:nvSpPr>
          <p:cNvPr id="1152" name="Google Shape;1152;p108"/>
          <p:cNvSpPr txBox="1"/>
          <p:nvPr/>
        </p:nvSpPr>
        <p:spPr>
          <a:xfrm>
            <a:off x="3922675" y="5842454"/>
            <a:ext cx="13492800" cy="5532000"/>
          </a:xfrm>
          <a:prstGeom prst="rect">
            <a:avLst/>
          </a:prstGeom>
          <a:noFill/>
          <a:ln>
            <a:noFill/>
          </a:ln>
        </p:spPr>
        <p:txBody>
          <a:bodyPr spcFirstLastPara="1" wrap="square" lIns="91425" tIns="91425" rIns="91425" bIns="91425" anchor="t" anchorCtr="0">
            <a:spAutoFit/>
          </a:bodyPr>
          <a:lstStyle/>
          <a:p>
            <a:pPr marL="0" marR="0" lvl="0" indent="0" algn="l" rtl="0">
              <a:lnSpc>
                <a:spcPct val="218181"/>
              </a:lnSpc>
              <a:spcBef>
                <a:spcPts val="3000"/>
              </a:spcBef>
              <a:spcAft>
                <a:spcPts val="0"/>
              </a:spcAft>
              <a:buClr>
                <a:srgbClr val="000000"/>
              </a:buClr>
              <a:buSzPts val="1500"/>
              <a:buFont typeface="Arial"/>
              <a:buNone/>
            </a:pPr>
            <a:r>
              <a:rPr lang="en-US" sz="3600" b="1" i="0" u="none" strike="noStrike" cap="none">
                <a:solidFill>
                  <a:srgbClr val="292929"/>
                </a:solidFill>
                <a:highlight>
                  <a:srgbClr val="FFFFFF"/>
                </a:highlight>
                <a:latin typeface="Georgia"/>
                <a:ea typeface="Georgia"/>
                <a:cs typeface="Georgia"/>
                <a:sym typeface="Georgia"/>
              </a:rPr>
              <a:t>Classification Report</a:t>
            </a:r>
            <a:endParaRPr sz="3600" b="1" i="0" u="none" strike="noStrike" cap="none">
              <a:solidFill>
                <a:srgbClr val="292929"/>
              </a:solidFill>
              <a:highlight>
                <a:srgbClr val="FFFFFF"/>
              </a:highlight>
              <a:latin typeface="Georgia"/>
              <a:ea typeface="Georgia"/>
              <a:cs typeface="Georgia"/>
              <a:sym typeface="Georgia"/>
            </a:endParaRPr>
          </a:p>
          <a:p>
            <a:pPr marL="749300" marR="0" lvl="0" indent="-457200" algn="l" rtl="0">
              <a:lnSpc>
                <a:spcPct val="190909"/>
              </a:lnSpc>
              <a:spcBef>
                <a:spcPts val="3200"/>
              </a:spcBef>
              <a:spcAft>
                <a:spcPts val="0"/>
              </a:spcAft>
              <a:buClr>
                <a:schemeClr val="accent2"/>
              </a:buClr>
              <a:buSzPts val="3600"/>
              <a:buFont typeface="Georgia"/>
              <a:buChar char="●"/>
            </a:pPr>
            <a:r>
              <a:rPr lang="en-US" sz="3600" b="0" i="0" u="none" strike="noStrike" cap="none">
                <a:solidFill>
                  <a:srgbClr val="292929"/>
                </a:solidFill>
                <a:highlight>
                  <a:srgbClr val="FFFFFF"/>
                </a:highlight>
                <a:latin typeface="Georgia"/>
                <a:ea typeface="Georgia"/>
                <a:cs typeface="Georgia"/>
                <a:sym typeface="Georgia"/>
              </a:rPr>
              <a:t>Precision = TruePositives / (TruePositives + FalsePositives)</a:t>
            </a:r>
            <a:endParaRPr sz="3600" b="0" i="0" u="none" strike="noStrike" cap="none">
              <a:solidFill>
                <a:srgbClr val="292929"/>
              </a:solidFill>
              <a:highlight>
                <a:srgbClr val="FFFFFF"/>
              </a:highlight>
              <a:latin typeface="Georgia"/>
              <a:ea typeface="Georgia"/>
              <a:cs typeface="Georgia"/>
              <a:sym typeface="Georgia"/>
            </a:endParaRPr>
          </a:p>
          <a:p>
            <a:pPr marL="749300" marR="0" lvl="0" indent="-457200" algn="l" rtl="0">
              <a:lnSpc>
                <a:spcPct val="190909"/>
              </a:lnSpc>
              <a:spcBef>
                <a:spcPts val="0"/>
              </a:spcBef>
              <a:spcAft>
                <a:spcPts val="0"/>
              </a:spcAft>
              <a:buClr>
                <a:schemeClr val="accent2"/>
              </a:buClr>
              <a:buSzPts val="3600"/>
              <a:buFont typeface="Georgia"/>
              <a:buChar char="●"/>
            </a:pPr>
            <a:r>
              <a:rPr lang="en-US" sz="3600" b="0" i="0" u="none" strike="noStrike" cap="none">
                <a:solidFill>
                  <a:srgbClr val="292929"/>
                </a:solidFill>
                <a:highlight>
                  <a:srgbClr val="FFFFFF"/>
                </a:highlight>
                <a:latin typeface="Georgia"/>
                <a:ea typeface="Georgia"/>
                <a:cs typeface="Georgia"/>
                <a:sym typeface="Georgia"/>
              </a:rPr>
              <a:t>Recall = TruePositives / (TruePositives + FalseNegatives)</a:t>
            </a:r>
            <a:endParaRPr sz="3600" b="0" i="0" u="none" strike="noStrike" cap="none">
              <a:solidFill>
                <a:srgbClr val="292929"/>
              </a:solidFill>
              <a:highlight>
                <a:srgbClr val="FFFFFF"/>
              </a:highlight>
              <a:latin typeface="Georgia"/>
              <a:ea typeface="Georgia"/>
              <a:cs typeface="Georgia"/>
              <a:sym typeface="Georgia"/>
            </a:endParaRPr>
          </a:p>
          <a:p>
            <a:pPr marL="749300" marR="0" lvl="0" indent="-457200" algn="l" rtl="0">
              <a:lnSpc>
                <a:spcPct val="190909"/>
              </a:lnSpc>
              <a:spcBef>
                <a:spcPts val="0"/>
              </a:spcBef>
              <a:spcAft>
                <a:spcPts val="0"/>
              </a:spcAft>
              <a:buClr>
                <a:schemeClr val="accent2"/>
              </a:buClr>
              <a:buSzPts val="3600"/>
              <a:buFont typeface="Georgia"/>
              <a:buChar char="●"/>
            </a:pPr>
            <a:r>
              <a:rPr lang="en-US" sz="3600" b="0" i="0" u="none" strike="noStrike" cap="none">
                <a:solidFill>
                  <a:srgbClr val="292929"/>
                </a:solidFill>
                <a:highlight>
                  <a:srgbClr val="FFFFFF"/>
                </a:highlight>
                <a:latin typeface="Georgia"/>
                <a:ea typeface="Georgia"/>
                <a:cs typeface="Georgia"/>
                <a:sym typeface="Georgia"/>
              </a:rPr>
              <a:t>F1 = (2 * Precision * Recall) / (Precision + Recall)</a:t>
            </a:r>
            <a:endParaRPr sz="3600" b="0" i="0" u="none" strike="noStrike" cap="none">
              <a:solidFill>
                <a:srgbClr val="292929"/>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Fira Sans Light"/>
              <a:ea typeface="Fira Sans Light"/>
              <a:cs typeface="Fira Sans Light"/>
              <a:sym typeface="Fira Sans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09"/>
          <p:cNvSpPr txBox="1">
            <a:spLocks noGrp="1"/>
          </p:cNvSpPr>
          <p:nvPr>
            <p:ph type="title" idx="4294967295"/>
          </p:nvPr>
        </p:nvSpPr>
        <p:spPr>
          <a:xfrm>
            <a:off x="2137500" y="145970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Imp</a:t>
            </a:r>
            <a:r>
              <a:rPr lang="en-US" sz="7000" b="1">
                <a:solidFill>
                  <a:schemeClr val="accent2"/>
                </a:solidFill>
                <a:latin typeface="Open Sans"/>
                <a:ea typeface="Open Sans"/>
                <a:cs typeface="Open Sans"/>
                <a:sym typeface="Open Sans"/>
              </a:rPr>
              <a:t>lementation</a:t>
            </a:r>
            <a:endParaRPr sz="7000" b="1">
              <a:solidFill>
                <a:schemeClr val="accent2"/>
              </a:solidFill>
            </a:endParaRPr>
          </a:p>
        </p:txBody>
      </p:sp>
      <p:sp>
        <p:nvSpPr>
          <p:cNvPr id="1158" name="Google Shape;1158;p109"/>
          <p:cNvSpPr txBox="1"/>
          <p:nvPr/>
        </p:nvSpPr>
        <p:spPr>
          <a:xfrm>
            <a:off x="2137500" y="3649475"/>
            <a:ext cx="18180600" cy="58635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3600"/>
              <a:buFont typeface="Arial"/>
              <a:buNone/>
            </a:pPr>
            <a:r>
              <a:rPr lang="en-US" sz="3600" b="1" i="0" u="none" strike="noStrike" cap="none">
                <a:solidFill>
                  <a:srgbClr val="410433"/>
                </a:solidFill>
                <a:highlight>
                  <a:schemeClr val="lt1"/>
                </a:highlight>
                <a:latin typeface="Fira Sans"/>
                <a:ea typeface="Fira Sans"/>
                <a:cs typeface="Fira Sans"/>
                <a:sym typeface="Fira Sans"/>
              </a:rPr>
              <a:t>Fit Model</a:t>
            </a:r>
            <a:endParaRPr sz="3600" b="1" i="0" u="none" strike="noStrike" cap="none">
              <a:solidFill>
                <a:srgbClr val="410433"/>
              </a:solidFill>
              <a:highlight>
                <a:schemeClr val="lt1"/>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3600"/>
              <a:buFont typeface="Arial"/>
              <a:buNone/>
            </a:pPr>
            <a:endParaRPr sz="3600" b="1" i="0" u="none" strike="noStrike" cap="none">
              <a:solidFill>
                <a:srgbClr val="410433"/>
              </a:solidFill>
              <a:highlight>
                <a:schemeClr val="lt1"/>
              </a:highlight>
              <a:latin typeface="Fira Sans"/>
              <a:ea typeface="Fira Sans"/>
              <a:cs typeface="Fira Sans"/>
              <a:sym typeface="Fira Sans"/>
            </a:endParaRPr>
          </a:p>
          <a:p>
            <a:pPr marL="457200" marR="0" lvl="0" indent="-457200" algn="l" rtl="0">
              <a:lnSpc>
                <a:spcPct val="90000"/>
              </a:lnSpc>
              <a:spcBef>
                <a:spcPts val="0"/>
              </a:spcBef>
              <a:spcAft>
                <a:spcPts val="0"/>
              </a:spcAft>
              <a:buClr>
                <a:schemeClr val="accent2"/>
              </a:buClr>
              <a:buSzPts val="3600"/>
              <a:buFont typeface="Fira Sans"/>
              <a:buChar char="●"/>
            </a:pPr>
            <a:r>
              <a:rPr lang="en-US" sz="3600" b="0" i="0" u="none" strike="noStrike" cap="none">
                <a:solidFill>
                  <a:srgbClr val="410433"/>
                </a:solidFill>
                <a:highlight>
                  <a:schemeClr val="lt1"/>
                </a:highlight>
                <a:latin typeface="Fira Sans"/>
                <a:ea typeface="Fira Sans"/>
                <a:cs typeface="Fira Sans"/>
                <a:sym typeface="Fira Sans"/>
              </a:rPr>
              <a:t>Early Stopping is called to stop the epochs early based on some metric It helps to avoid overfitting the model. Over here we are telling to stop based on val_loss metric, we need it to be minimum. </a:t>
            </a:r>
            <a:endParaRPr sz="3600" b="0" i="0" u="none" strike="noStrike" cap="none">
              <a:solidFill>
                <a:srgbClr val="410433"/>
              </a:solidFill>
              <a:highlight>
                <a:schemeClr val="lt1"/>
              </a:highlight>
              <a:latin typeface="Fira Sans"/>
              <a:ea typeface="Fira Sans"/>
              <a:cs typeface="Fira Sans"/>
              <a:sym typeface="Fira Sans"/>
            </a:endParaRPr>
          </a:p>
          <a:p>
            <a:pPr marL="457200" marR="0" lvl="0" indent="0" algn="l" rtl="0">
              <a:lnSpc>
                <a:spcPct val="90000"/>
              </a:lnSpc>
              <a:spcBef>
                <a:spcPts val="0"/>
              </a:spcBef>
              <a:spcAft>
                <a:spcPts val="0"/>
              </a:spcAft>
              <a:buClr>
                <a:srgbClr val="000000"/>
              </a:buClr>
              <a:buSzPts val="3600"/>
              <a:buFont typeface="Arial"/>
              <a:buNone/>
            </a:pPr>
            <a:endParaRPr sz="3600" b="0" i="0" u="none" strike="noStrike" cap="none">
              <a:solidFill>
                <a:srgbClr val="410433"/>
              </a:solidFill>
              <a:highlight>
                <a:schemeClr val="lt1"/>
              </a:highlight>
              <a:latin typeface="Fira Sans"/>
              <a:ea typeface="Fira Sans"/>
              <a:cs typeface="Fira Sans"/>
              <a:sym typeface="Fira Sans"/>
            </a:endParaRPr>
          </a:p>
          <a:p>
            <a:pPr marL="457200" marR="0" lvl="0" indent="0" algn="l" rtl="0">
              <a:lnSpc>
                <a:spcPct val="90000"/>
              </a:lnSpc>
              <a:spcBef>
                <a:spcPts val="0"/>
              </a:spcBef>
              <a:spcAft>
                <a:spcPts val="0"/>
              </a:spcAft>
              <a:buClr>
                <a:srgbClr val="000000"/>
              </a:buClr>
              <a:buSzPts val="3600"/>
              <a:buFont typeface="Arial"/>
              <a:buNone/>
            </a:pPr>
            <a:endParaRPr sz="3600" b="0" i="0" u="none" strike="noStrike" cap="none">
              <a:solidFill>
                <a:srgbClr val="410433"/>
              </a:solidFill>
              <a:highlight>
                <a:schemeClr val="lt1"/>
              </a:highlight>
              <a:latin typeface="Fira Sans"/>
              <a:ea typeface="Fira Sans"/>
              <a:cs typeface="Fira Sans"/>
              <a:sym typeface="Fira Sans"/>
            </a:endParaRPr>
          </a:p>
          <a:p>
            <a:pPr marL="457200" marR="0" lvl="0" indent="-457200" algn="l" rtl="0">
              <a:lnSpc>
                <a:spcPct val="90000"/>
              </a:lnSpc>
              <a:spcBef>
                <a:spcPts val="0"/>
              </a:spcBef>
              <a:spcAft>
                <a:spcPts val="0"/>
              </a:spcAft>
              <a:buClr>
                <a:schemeClr val="accent2"/>
              </a:buClr>
              <a:buSzPts val="3600"/>
              <a:buFont typeface="Fira Sans"/>
              <a:buChar char="●"/>
            </a:pPr>
            <a:r>
              <a:rPr lang="en-US" sz="3600" b="0" i="0" u="none" strike="noStrike" cap="none">
                <a:solidFill>
                  <a:srgbClr val="410433"/>
                </a:solidFill>
                <a:highlight>
                  <a:schemeClr val="lt1"/>
                </a:highlight>
                <a:latin typeface="Fira Sans"/>
                <a:ea typeface="Fira Sans"/>
                <a:cs typeface="Fira Sans"/>
                <a:sym typeface="Fira Sans"/>
              </a:rPr>
              <a:t>patience says that after a minimum val_loss is achieved then after that in next iterations if the val_loss increases in any the 3 iterations then the the training will stop at that epoch. </a:t>
            </a:r>
            <a:endParaRPr sz="36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pic>
        <p:nvPicPr>
          <p:cNvPr id="1163" name="Google Shape;1163;p110"/>
          <p:cNvPicPr preferRelativeResize="0"/>
          <p:nvPr/>
        </p:nvPicPr>
        <p:blipFill rotWithShape="1">
          <a:blip r:embed="rId3">
            <a:alphaModFix/>
          </a:blip>
          <a:srcRect/>
          <a:stretch/>
        </p:blipFill>
        <p:spPr>
          <a:xfrm>
            <a:off x="1431215" y="3287242"/>
            <a:ext cx="21118236" cy="7306283"/>
          </a:xfrm>
          <a:prstGeom prst="rect">
            <a:avLst/>
          </a:prstGeom>
          <a:noFill/>
          <a:ln>
            <a:noFill/>
          </a:ln>
        </p:spPr>
      </p:pic>
      <p:sp>
        <p:nvSpPr>
          <p:cNvPr id="1164" name="Google Shape;1164;p110"/>
          <p:cNvSpPr txBox="1"/>
          <p:nvPr/>
        </p:nvSpPr>
        <p:spPr>
          <a:xfrm>
            <a:off x="1431225" y="1669625"/>
            <a:ext cx="15688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3600" b="0" i="0" u="none" strike="noStrike" cap="none">
                <a:solidFill>
                  <a:srgbClr val="410433"/>
                </a:solidFill>
                <a:highlight>
                  <a:srgbClr val="FFFFFF"/>
                </a:highlight>
                <a:latin typeface="Fira Sans"/>
                <a:ea typeface="Fira Sans"/>
                <a:cs typeface="Fira Sans"/>
                <a:sym typeface="Fira Sans"/>
              </a:rPr>
              <a:t>In our training session the Early Stopping stopped at 9th epoch at val_loss =39.8% and val_accuracy = 68.7%. when patience set to 3 </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11"/>
          <p:cNvSpPr txBox="1"/>
          <p:nvPr/>
        </p:nvSpPr>
        <p:spPr>
          <a:xfrm>
            <a:off x="2234454" y="2836832"/>
            <a:ext cx="14520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3600" b="0" i="0" u="none" strike="noStrike" cap="none">
                <a:solidFill>
                  <a:srgbClr val="410433"/>
                </a:solidFill>
                <a:highlight>
                  <a:srgbClr val="FFFFFF"/>
                </a:highlight>
                <a:latin typeface="Fira Sans"/>
                <a:ea typeface="Fira Sans"/>
                <a:cs typeface="Fira Sans"/>
                <a:sym typeface="Fira Sans"/>
              </a:rPr>
              <a:t>Eventual test set results on model with 91.98% accuracy.</a:t>
            </a:r>
            <a:endParaRPr sz="3600" b="0" i="0" u="none" strike="noStrike" cap="none">
              <a:solidFill>
                <a:srgbClr val="000000"/>
              </a:solidFill>
              <a:latin typeface="Arial"/>
              <a:ea typeface="Arial"/>
              <a:cs typeface="Arial"/>
              <a:sym typeface="Arial"/>
            </a:endParaRPr>
          </a:p>
        </p:txBody>
      </p:sp>
      <p:sp>
        <p:nvSpPr>
          <p:cNvPr id="1170" name="Google Shape;1170;p111"/>
          <p:cNvSpPr txBox="1"/>
          <p:nvPr/>
        </p:nvSpPr>
        <p:spPr>
          <a:xfrm>
            <a:off x="2234449" y="1040925"/>
            <a:ext cx="12375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US" sz="7000" b="1" i="0" u="none" strike="noStrike" cap="none">
                <a:solidFill>
                  <a:schemeClr val="dk1"/>
                </a:solidFill>
                <a:latin typeface="Open Sans"/>
                <a:ea typeface="Open Sans"/>
                <a:cs typeface="Open Sans"/>
                <a:sym typeface="Open Sans"/>
              </a:rPr>
              <a:t>Performance </a:t>
            </a:r>
            <a:r>
              <a:rPr lang="en-US" sz="7000" b="1" i="0" u="none" strike="noStrike" cap="none">
                <a:solidFill>
                  <a:schemeClr val="accent2"/>
                </a:solidFill>
                <a:latin typeface="Open Sans"/>
                <a:ea typeface="Open Sans"/>
                <a:cs typeface="Open Sans"/>
                <a:sym typeface="Open Sans"/>
              </a:rPr>
              <a:t>Analysis</a:t>
            </a:r>
            <a:r>
              <a:rPr lang="en-US" sz="7000" b="1" i="0" u="none" strike="noStrike" cap="none">
                <a:solidFill>
                  <a:schemeClr val="dk1"/>
                </a:solidFill>
                <a:latin typeface="Open Sans"/>
                <a:ea typeface="Open Sans"/>
                <a:cs typeface="Open Sans"/>
                <a:sym typeface="Open Sans"/>
              </a:rPr>
              <a:t>:</a:t>
            </a:r>
            <a:endParaRPr sz="7000" b="1" i="0" u="none" strike="noStrike" cap="none">
              <a:solidFill>
                <a:schemeClr val="dk1"/>
              </a:solidFill>
              <a:latin typeface="Open Sans"/>
              <a:ea typeface="Open Sans"/>
              <a:cs typeface="Open Sans"/>
              <a:sym typeface="Open Sans"/>
            </a:endParaRPr>
          </a:p>
        </p:txBody>
      </p:sp>
      <p:pic>
        <p:nvPicPr>
          <p:cNvPr id="1171" name="Google Shape;1171;p111"/>
          <p:cNvPicPr preferRelativeResize="0"/>
          <p:nvPr/>
        </p:nvPicPr>
        <p:blipFill rotWithShape="1">
          <a:blip r:embed="rId3">
            <a:alphaModFix/>
          </a:blip>
          <a:srcRect/>
          <a:stretch/>
        </p:blipFill>
        <p:spPr>
          <a:xfrm>
            <a:off x="1799975" y="4063575"/>
            <a:ext cx="20514574" cy="7093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12"/>
          <p:cNvSpPr txBox="1"/>
          <p:nvPr/>
        </p:nvSpPr>
        <p:spPr>
          <a:xfrm>
            <a:off x="1657601" y="842175"/>
            <a:ext cx="211602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2600"/>
              <a:buFont typeface="Arial"/>
              <a:buNone/>
            </a:pPr>
            <a:r>
              <a:rPr lang="en-US" sz="7000" b="1" i="0" u="none" strike="noStrike" cap="none">
                <a:solidFill>
                  <a:schemeClr val="dk1"/>
                </a:solidFill>
                <a:latin typeface="Open Sans"/>
                <a:ea typeface="Open Sans"/>
                <a:cs typeface="Open Sans"/>
                <a:sym typeface="Open Sans"/>
              </a:rPr>
              <a:t>Frontend</a:t>
            </a:r>
            <a:r>
              <a:rPr lang="en-US" sz="7000" b="1" i="0" u="none" strike="noStrike" cap="none">
                <a:solidFill>
                  <a:schemeClr val="accent2"/>
                </a:solidFill>
                <a:latin typeface="Open Sans"/>
                <a:ea typeface="Open Sans"/>
                <a:cs typeface="Open Sans"/>
                <a:sym typeface="Open Sans"/>
              </a:rPr>
              <a:t> Interface</a:t>
            </a:r>
            <a:endParaRPr sz="7000" b="1" i="0" u="none" strike="noStrike" cap="none">
              <a:solidFill>
                <a:schemeClr val="accent2"/>
              </a:solidFill>
              <a:latin typeface="Open Sans"/>
              <a:ea typeface="Open Sans"/>
              <a:cs typeface="Open Sans"/>
              <a:sym typeface="Open Sans"/>
            </a:endParaRPr>
          </a:p>
        </p:txBody>
      </p:sp>
      <p:pic>
        <p:nvPicPr>
          <p:cNvPr id="1177" name="Google Shape;1177;p112"/>
          <p:cNvPicPr preferRelativeResize="0"/>
          <p:nvPr/>
        </p:nvPicPr>
        <p:blipFill rotWithShape="1">
          <a:blip r:embed="rId3">
            <a:alphaModFix/>
          </a:blip>
          <a:srcRect/>
          <a:stretch/>
        </p:blipFill>
        <p:spPr>
          <a:xfrm>
            <a:off x="3795750" y="2047075"/>
            <a:ext cx="17091150" cy="9623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13"/>
          <p:cNvSpPr txBox="1"/>
          <p:nvPr/>
        </p:nvSpPr>
        <p:spPr>
          <a:xfrm>
            <a:off x="1657588" y="1785175"/>
            <a:ext cx="21072000" cy="89493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Arial"/>
              <a:ea typeface="Arial"/>
              <a:cs typeface="Arial"/>
              <a:sym typeface="Arial"/>
            </a:endParaRPr>
          </a:p>
          <a:p>
            <a:pPr marL="457200" marR="0" lvl="0" indent="-457200" algn="l" rtl="0">
              <a:lnSpc>
                <a:spcPct val="115000"/>
              </a:lnSpc>
              <a:spcBef>
                <a:spcPts val="0"/>
              </a:spcBef>
              <a:spcAft>
                <a:spcPts val="0"/>
              </a:spcAft>
              <a:buClr>
                <a:schemeClr val="accent2"/>
              </a:buClr>
              <a:buSzPts val="3600"/>
              <a:buFont typeface="Arial"/>
              <a:buAutoNum type="arabicPeriod"/>
            </a:pPr>
            <a:r>
              <a:rPr lang="en-US" sz="3600" b="0" i="0" u="none" strike="noStrike" cap="none">
                <a:solidFill>
                  <a:srgbClr val="410433"/>
                </a:solidFill>
                <a:latin typeface="Arial"/>
                <a:ea typeface="Arial"/>
                <a:cs typeface="Arial"/>
                <a:sym typeface="Arial"/>
              </a:rPr>
              <a:t>Vandecia Fernandes et al., “Bayesian convolutional neural network estimation for pediatric pneumonia detection and diagnosis”, Computer Methods and Programs in Biomedicine, Elsevier, 2021</a:t>
            </a:r>
            <a:endParaRPr sz="3600" b="0" i="0" u="none" strike="noStrike" cap="none">
              <a:solidFill>
                <a:srgbClr val="410433"/>
              </a:solidFill>
              <a:latin typeface="Arial"/>
              <a:ea typeface="Arial"/>
              <a:cs typeface="Arial"/>
              <a:sym typeface="Arial"/>
            </a:endParaRPr>
          </a:p>
          <a:p>
            <a:pPr marL="457200" marR="0" lvl="0" indent="-457200" algn="l" rtl="0">
              <a:lnSpc>
                <a:spcPct val="115000"/>
              </a:lnSpc>
              <a:spcBef>
                <a:spcPts val="0"/>
              </a:spcBef>
              <a:spcAft>
                <a:spcPts val="0"/>
              </a:spcAft>
              <a:buClr>
                <a:schemeClr val="accent2"/>
              </a:buClr>
              <a:buSzPts val="3600"/>
              <a:buFont typeface="Arial"/>
              <a:buAutoNum type="arabicPeriod"/>
            </a:pPr>
            <a:r>
              <a:rPr lang="en-US" sz="3600" b="0" i="0" u="none" strike="noStrike" cap="none">
                <a:solidFill>
                  <a:srgbClr val="410433"/>
                </a:solidFill>
                <a:latin typeface="Arial"/>
                <a:ea typeface="Arial"/>
                <a:cs typeface="Arial"/>
                <a:sym typeface="Arial"/>
              </a:rPr>
              <a:t>Hongen Lu et al., “Transfer Learning from Pneumonia to COVID-19”, Asia-Pacific on Computer Science and Data Engineering (CSDE), 2020 IEEE.</a:t>
            </a:r>
            <a:endParaRPr sz="3600" b="0" i="0" u="none" strike="noStrike" cap="none">
              <a:solidFill>
                <a:srgbClr val="410433"/>
              </a:solidFill>
              <a:latin typeface="Arial"/>
              <a:ea typeface="Arial"/>
              <a:cs typeface="Arial"/>
              <a:sym typeface="Arial"/>
            </a:endParaRPr>
          </a:p>
          <a:p>
            <a:pPr marL="457200" marR="0" lvl="0" indent="-457200" algn="l" rtl="0">
              <a:lnSpc>
                <a:spcPct val="115000"/>
              </a:lnSpc>
              <a:spcBef>
                <a:spcPts val="0"/>
              </a:spcBef>
              <a:spcAft>
                <a:spcPts val="0"/>
              </a:spcAft>
              <a:buClr>
                <a:schemeClr val="accent2"/>
              </a:buClr>
              <a:buSzPts val="3600"/>
              <a:buFont typeface="Arial"/>
              <a:buAutoNum type="arabicPeriod"/>
            </a:pPr>
            <a:r>
              <a:rPr lang="en-US" sz="3600" b="0" i="0" u="none" strike="noStrike" cap="none">
                <a:solidFill>
                  <a:srgbClr val="410433"/>
                </a:solidFill>
                <a:latin typeface="Arial"/>
                <a:ea typeface="Arial"/>
                <a:cs typeface="Arial"/>
                <a:sym typeface="Arial"/>
              </a:rPr>
              <a:t>Sammy V. Militante et al., “Pneumonia and COVID-19 Detection using Convolutional Neural Networks”, 2020 the third International on Vocational Education and Electrical Engineering (ICVEE), IEEE, 2021</a:t>
            </a:r>
            <a:endParaRPr sz="3600" b="0" i="0" u="none" strike="noStrike" cap="none">
              <a:solidFill>
                <a:srgbClr val="410433"/>
              </a:solidFill>
              <a:latin typeface="Arial"/>
              <a:ea typeface="Arial"/>
              <a:cs typeface="Arial"/>
              <a:sym typeface="Arial"/>
            </a:endParaRPr>
          </a:p>
          <a:p>
            <a:pPr marL="457200" marR="0" lvl="0" indent="-457200" algn="l" rtl="0">
              <a:lnSpc>
                <a:spcPct val="115000"/>
              </a:lnSpc>
              <a:spcBef>
                <a:spcPts val="0"/>
              </a:spcBef>
              <a:spcAft>
                <a:spcPts val="0"/>
              </a:spcAft>
              <a:buClr>
                <a:schemeClr val="accent2"/>
              </a:buClr>
              <a:buSzPts val="3600"/>
              <a:buFont typeface="Arial"/>
              <a:buAutoNum type="arabicPeriod"/>
            </a:pPr>
            <a:r>
              <a:rPr lang="en-US" sz="3600" b="0" i="0" u="none" strike="noStrike" cap="none">
                <a:solidFill>
                  <a:srgbClr val="410433"/>
                </a:solidFill>
                <a:latin typeface="Arial"/>
                <a:ea typeface="Arial"/>
                <a:cs typeface="Arial"/>
                <a:sym typeface="Arial"/>
              </a:rPr>
              <a:t>Nanette V. Dionisio et al., “Pneumonia Detection through Adaptive Deep Learning Models of Convolutional Neural Networks”, 2020 11th IEEE Control and System Graduate Research Colloquium (ICSGRC 2020), 8 August 2020</a:t>
            </a:r>
            <a:endParaRPr sz="3600" b="0" i="0" u="none" strike="noStrike" cap="none">
              <a:solidFill>
                <a:srgbClr val="410433"/>
              </a:solidFill>
              <a:latin typeface="Arial"/>
              <a:ea typeface="Arial"/>
              <a:cs typeface="Arial"/>
              <a:sym typeface="Arial"/>
            </a:endParaRPr>
          </a:p>
          <a:p>
            <a:pPr marL="457200" marR="0" lvl="0" indent="-457200" algn="l" rtl="0">
              <a:lnSpc>
                <a:spcPct val="115000"/>
              </a:lnSpc>
              <a:spcBef>
                <a:spcPts val="0"/>
              </a:spcBef>
              <a:spcAft>
                <a:spcPts val="0"/>
              </a:spcAft>
              <a:buClr>
                <a:schemeClr val="accent2"/>
              </a:buClr>
              <a:buSzPts val="3600"/>
              <a:buFont typeface="Arial"/>
              <a:buAutoNum type="arabicPeriod"/>
            </a:pPr>
            <a:r>
              <a:rPr lang="en-US" sz="3600" b="0" i="0" u="none" strike="noStrike" cap="none">
                <a:solidFill>
                  <a:srgbClr val="410433"/>
                </a:solidFill>
                <a:latin typeface="Arial"/>
                <a:ea typeface="Arial"/>
                <a:cs typeface="Arial"/>
                <a:sym typeface="Arial"/>
              </a:rPr>
              <a:t>Md. Jahid Hasan et al., “Deep Learning based Detection and Segmentation of COVID-19 &amp; Pneumonia on Chest X-ray Image”, 2021 International Information and Communication Technology for Sustainable Development (ICICT4SD), 27-28 February 2021</a:t>
            </a: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endParaRPr sz="3600" b="1" i="0" u="none" strike="noStrike" cap="none">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Arial"/>
              <a:ea typeface="Arial"/>
              <a:cs typeface="Arial"/>
              <a:sym typeface="Arial"/>
            </a:endParaRPr>
          </a:p>
          <a:p>
            <a:pPr marL="0" marR="0" lvl="0" indent="0" algn="l" rtl="0">
              <a:lnSpc>
                <a:spcPct val="115000"/>
              </a:lnSpc>
              <a:spcBef>
                <a:spcPts val="800"/>
              </a:spcBef>
              <a:spcAft>
                <a:spcPts val="0"/>
              </a:spcAft>
              <a:buClr>
                <a:srgbClr val="000000"/>
              </a:buClr>
              <a:buSzPts val="3600"/>
              <a:buFont typeface="Arial"/>
              <a:buNone/>
            </a:pPr>
            <a:endParaRPr sz="3600" b="0" i="0" u="none" strike="noStrike" cap="none">
              <a:solidFill>
                <a:srgbClr val="410433"/>
              </a:solidFill>
              <a:latin typeface="Arial"/>
              <a:ea typeface="Arial"/>
              <a:cs typeface="Arial"/>
              <a:sym typeface="Arial"/>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a:solidFill>
                <a:srgbClr val="410433"/>
              </a:solidFill>
              <a:latin typeface="Fira Sans Light"/>
              <a:ea typeface="Fira Sans Light"/>
              <a:cs typeface="Fira Sans Light"/>
              <a:sym typeface="Fira Sans Light"/>
            </a:endParaRPr>
          </a:p>
        </p:txBody>
      </p:sp>
      <p:sp>
        <p:nvSpPr>
          <p:cNvPr id="1183" name="Google Shape;1183;p113"/>
          <p:cNvSpPr txBox="1"/>
          <p:nvPr/>
        </p:nvSpPr>
        <p:spPr>
          <a:xfrm>
            <a:off x="1657599" y="842175"/>
            <a:ext cx="12375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US" sz="7000" b="1" i="0" u="none" strike="noStrike" cap="none">
                <a:solidFill>
                  <a:schemeClr val="dk1"/>
                </a:solidFill>
                <a:latin typeface="Open Sans"/>
                <a:ea typeface="Open Sans"/>
                <a:cs typeface="Open Sans"/>
                <a:sym typeface="Open Sans"/>
              </a:rPr>
              <a:t>Refe</a:t>
            </a:r>
            <a:r>
              <a:rPr lang="en-US" sz="7000" b="1" i="0" u="none" strike="noStrike" cap="none">
                <a:solidFill>
                  <a:schemeClr val="accent2"/>
                </a:solidFill>
                <a:latin typeface="Open Sans"/>
                <a:ea typeface="Open Sans"/>
                <a:cs typeface="Open Sans"/>
                <a:sym typeface="Open Sans"/>
              </a:rPr>
              <a:t>rences</a:t>
            </a:r>
            <a:endParaRPr sz="7000" b="1" i="0" u="none" strike="noStrike" cap="none">
              <a:solidFill>
                <a:schemeClr val="accent2"/>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14"/>
          <p:cNvSpPr txBox="1">
            <a:spLocks noGrp="1"/>
          </p:cNvSpPr>
          <p:nvPr>
            <p:ph type="title" idx="4294967295"/>
          </p:nvPr>
        </p:nvSpPr>
        <p:spPr>
          <a:xfrm>
            <a:off x="737925" y="3810650"/>
            <a:ext cx="22911300" cy="5185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32000" b="1">
                <a:latin typeface="Open Sans"/>
                <a:ea typeface="Open Sans"/>
                <a:cs typeface="Open Sans"/>
                <a:sym typeface="Open Sans"/>
              </a:rPr>
              <a:t>Thank </a:t>
            </a:r>
            <a:r>
              <a:rPr lang="en-US" sz="32000" b="1">
                <a:solidFill>
                  <a:schemeClr val="accent2"/>
                </a:solidFill>
                <a:latin typeface="Open Sans"/>
                <a:ea typeface="Open Sans"/>
                <a:cs typeface="Open Sans"/>
                <a:sym typeface="Open Sans"/>
              </a:rPr>
              <a:t>You</a:t>
            </a:r>
            <a:endParaRPr sz="32000" b="1">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2"/>
          <p:cNvSpPr txBox="1">
            <a:spLocks noGrp="1"/>
          </p:cNvSpPr>
          <p:nvPr>
            <p:ph type="title" idx="4294967295"/>
          </p:nvPr>
        </p:nvSpPr>
        <p:spPr>
          <a:xfrm>
            <a:off x="2137500" y="17885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Pu</a:t>
            </a:r>
            <a:r>
              <a:rPr lang="en-US" sz="7000" b="1">
                <a:solidFill>
                  <a:schemeClr val="accent2"/>
                </a:solidFill>
                <a:latin typeface="Open Sans"/>
                <a:ea typeface="Open Sans"/>
                <a:cs typeface="Open Sans"/>
                <a:sym typeface="Open Sans"/>
              </a:rPr>
              <a:t>rpose</a:t>
            </a:r>
            <a:endParaRPr sz="7000" b="1">
              <a:solidFill>
                <a:schemeClr val="accent2"/>
              </a:solidFill>
            </a:endParaRPr>
          </a:p>
        </p:txBody>
      </p:sp>
      <p:sp>
        <p:nvSpPr>
          <p:cNvPr id="892" name="Google Shape;892;p72"/>
          <p:cNvSpPr txBox="1"/>
          <p:nvPr/>
        </p:nvSpPr>
        <p:spPr>
          <a:xfrm>
            <a:off x="2701225" y="4142750"/>
            <a:ext cx="14516100" cy="5863500"/>
          </a:xfrm>
          <a:prstGeom prst="rect">
            <a:avLst/>
          </a:prstGeom>
          <a:noFill/>
          <a:ln>
            <a:noFill/>
          </a:ln>
        </p:spPr>
        <p:txBody>
          <a:bodyPr spcFirstLastPara="1" wrap="square" lIns="0" tIns="0" rIns="0" bIns="0" anchor="t" anchorCtr="0">
            <a:noAutofit/>
          </a:bodyPr>
          <a:lstStyle/>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Pneumonia is a bacterial disease which people overlook at early stages.</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a:solidFill>
                  <a:srgbClr val="410433"/>
                </a:solidFill>
                <a:highlight>
                  <a:schemeClr val="lt1"/>
                </a:highlight>
                <a:latin typeface="Arial"/>
                <a:ea typeface="Arial"/>
                <a:cs typeface="Arial"/>
                <a:sym typeface="Arial"/>
              </a:rPr>
              <a:t>Timely detection of this disease can help us to fast-track the process of recovery.</a:t>
            </a:r>
            <a:endParaRPr sz="3600" b="0" i="0" u="none" strike="noStrike" cap="none">
              <a:solidFill>
                <a:srgbClr val="410433"/>
              </a:solidFill>
              <a:highlight>
                <a:schemeClr val="lt1"/>
              </a:highlight>
              <a:latin typeface="Arial"/>
              <a:ea typeface="Arial"/>
              <a:cs typeface="Arial"/>
              <a:sym typeface="Arial"/>
            </a:endParaRPr>
          </a:p>
          <a:p>
            <a:pPr marL="457200" marR="0" lvl="0" indent="-457200" algn="l" rtl="0">
              <a:lnSpc>
                <a:spcPct val="100000"/>
              </a:lnSpc>
              <a:spcBef>
                <a:spcPts val="0"/>
              </a:spcBef>
              <a:spcAft>
                <a:spcPts val="0"/>
              </a:spcAft>
              <a:buClr>
                <a:schemeClr val="accent2"/>
              </a:buClr>
              <a:buSzPts val="3600"/>
              <a:buFont typeface="Arial"/>
              <a:buChar char="●"/>
            </a:pPr>
            <a:r>
              <a:rPr lang="en-US" sz="3600" b="0" i="0" u="none" strike="noStrike" cap="none">
                <a:solidFill>
                  <a:srgbClr val="410433"/>
                </a:solidFill>
                <a:highlight>
                  <a:schemeClr val="lt1"/>
                </a:highlight>
                <a:latin typeface="Arial"/>
                <a:ea typeface="Arial"/>
                <a:cs typeface="Arial"/>
                <a:sym typeface="Arial"/>
              </a:rPr>
              <a:t>Extraction of Chest X-rays to </a:t>
            </a:r>
            <a:r>
              <a:rPr lang="en-US" sz="3600" b="0" i="0" u="none" strike="noStrike" cap="none">
                <a:solidFill>
                  <a:srgbClr val="410433"/>
                </a:solidFill>
                <a:latin typeface="Fira Sans"/>
                <a:ea typeface="Fira Sans"/>
                <a:cs typeface="Fira Sans"/>
                <a:sym typeface="Fira Sans"/>
              </a:rPr>
              <a:t>identify any early symptoms of pneumonia.</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A system that classifies the type of pneumonia (Viral or Bacterial).</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a:solidFill>
                  <a:srgbClr val="410433"/>
                </a:solidFill>
                <a:latin typeface="Fira Sans"/>
                <a:ea typeface="Fira Sans"/>
                <a:cs typeface="Fira Sans"/>
                <a:sym typeface="Fira Sans"/>
              </a:rPr>
              <a:t>To acquire the level of precision over manual human intervention.</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title" idx="4294967295"/>
          </p:nvPr>
        </p:nvSpPr>
        <p:spPr>
          <a:xfrm>
            <a:off x="2137500" y="138350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Obj</a:t>
            </a:r>
            <a:r>
              <a:rPr lang="en-US" sz="7000" b="1">
                <a:solidFill>
                  <a:schemeClr val="accent2"/>
                </a:solidFill>
                <a:latin typeface="Open Sans"/>
                <a:ea typeface="Open Sans"/>
                <a:cs typeface="Open Sans"/>
                <a:sym typeface="Open Sans"/>
              </a:rPr>
              <a:t>ectives</a:t>
            </a:r>
            <a:endParaRPr sz="7000" b="1">
              <a:solidFill>
                <a:schemeClr val="accent2"/>
              </a:solidFill>
            </a:endParaRPr>
          </a:p>
        </p:txBody>
      </p:sp>
      <p:sp>
        <p:nvSpPr>
          <p:cNvPr id="898" name="Google Shape;898;p73"/>
          <p:cNvSpPr txBox="1"/>
          <p:nvPr/>
        </p:nvSpPr>
        <p:spPr>
          <a:xfrm>
            <a:off x="2419375" y="3297150"/>
            <a:ext cx="18180600" cy="5863500"/>
          </a:xfrm>
          <a:prstGeom prst="rect">
            <a:avLst/>
          </a:prstGeom>
          <a:noFill/>
          <a:ln>
            <a:noFill/>
          </a:ln>
        </p:spPr>
        <p:txBody>
          <a:bodyPr spcFirstLastPara="1" wrap="square" lIns="0" tIns="0" rIns="0" bIns="0" anchor="t" anchorCtr="0">
            <a:noAutofit/>
          </a:bodyPr>
          <a:lstStyle/>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learn different biomedical terms related to pneumonia disease.</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learn the different scenarios of pneumonia disease(viral or bacterial).</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learn different methods of data acquisition.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know about different image processing pre-trained models.</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use a machine learning Model for feature extraction.</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develop a model to detect pneumonia </a:t>
            </a:r>
            <a:endParaRPr sz="3600" b="0" i="0" u="none" strike="noStrike" cap="none">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a:solidFill>
                  <a:srgbClr val="410433"/>
                </a:solidFill>
                <a:latin typeface="Fira Sans"/>
                <a:ea typeface="Fira Sans"/>
                <a:cs typeface="Fira Sans"/>
                <a:sym typeface="Fira Sans"/>
              </a:rPr>
              <a:t>To build web/mobile-application to analyze Pneumonia disease using chest X-ray.</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Work Plan </a:t>
            </a:r>
            <a:r>
              <a:rPr lang="en-US" sz="7000" b="1">
                <a:solidFill>
                  <a:schemeClr val="accent2"/>
                </a:solidFill>
                <a:latin typeface="Open Sans"/>
                <a:ea typeface="Open Sans"/>
                <a:cs typeface="Open Sans"/>
                <a:sym typeface="Open Sans"/>
              </a:rPr>
              <a:t>Phase I</a:t>
            </a:r>
            <a:endParaRPr sz="7000" b="1">
              <a:solidFill>
                <a:schemeClr val="accent2"/>
              </a:solidFill>
            </a:endParaRPr>
          </a:p>
          <a:p>
            <a:pPr marL="0" marR="0" lvl="0" indent="0" algn="l" rtl="0">
              <a:lnSpc>
                <a:spcPct val="90000"/>
              </a:lnSpc>
              <a:spcBef>
                <a:spcPts val="0"/>
              </a:spcBef>
              <a:spcAft>
                <a:spcPts val="0"/>
              </a:spcAft>
              <a:buClr>
                <a:schemeClr val="dk1"/>
              </a:buClr>
              <a:buSzPts val="7200"/>
              <a:buFont typeface="Open Sans"/>
              <a:buNone/>
            </a:pPr>
            <a:endParaRPr sz="7000" b="1">
              <a:latin typeface="Open Sans"/>
              <a:ea typeface="Open Sans"/>
              <a:cs typeface="Open Sans"/>
              <a:sym typeface="Open Sans"/>
            </a:endParaRPr>
          </a:p>
        </p:txBody>
      </p:sp>
      <p:sp>
        <p:nvSpPr>
          <p:cNvPr id="904" name="Google Shape;904;p74"/>
          <p:cNvSpPr/>
          <p:nvPr/>
        </p:nvSpPr>
        <p:spPr>
          <a:xfrm>
            <a:off x="2667300" y="3565500"/>
            <a:ext cx="9281100" cy="2996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74"/>
          <p:cNvSpPr/>
          <p:nvPr/>
        </p:nvSpPr>
        <p:spPr>
          <a:xfrm>
            <a:off x="13064050" y="3565500"/>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74"/>
          <p:cNvSpPr/>
          <p:nvPr/>
        </p:nvSpPr>
        <p:spPr>
          <a:xfrm>
            <a:off x="13064050" y="7190825"/>
            <a:ext cx="9281100" cy="2996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74"/>
          <p:cNvSpPr/>
          <p:nvPr/>
        </p:nvSpPr>
        <p:spPr>
          <a:xfrm>
            <a:off x="2667300" y="7190825"/>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74"/>
          <p:cNvSpPr txBox="1"/>
          <p:nvPr/>
        </p:nvSpPr>
        <p:spPr>
          <a:xfrm>
            <a:off x="3146300" y="43593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Clr>
                <a:srgbClr val="000000"/>
              </a:buClr>
              <a:buSzPts val="3600"/>
              <a:buFont typeface="Arial"/>
              <a:buNone/>
            </a:pPr>
            <a:r>
              <a:rPr lang="en-US" sz="3600" b="0" i="0" u="none" strike="noStrike" cap="none">
                <a:solidFill>
                  <a:schemeClr val="lt1"/>
                </a:solidFill>
                <a:latin typeface="Fira Sans"/>
                <a:ea typeface="Fira Sans"/>
                <a:cs typeface="Fira Sans"/>
                <a:sym typeface="Fira Sans"/>
              </a:rPr>
              <a:t>Collection of data set from various sources</a:t>
            </a:r>
            <a:endParaRPr sz="3600" b="0" i="0" u="none" strike="noStrike" cap="none">
              <a:solidFill>
                <a:schemeClr val="lt1"/>
              </a:solidFill>
              <a:latin typeface="Fira Sans SemiBold"/>
              <a:ea typeface="Fira Sans SemiBold"/>
              <a:cs typeface="Fira Sans SemiBold"/>
              <a:sym typeface="Fira Sans SemiBold"/>
            </a:endParaRPr>
          </a:p>
        </p:txBody>
      </p:sp>
      <p:sp>
        <p:nvSpPr>
          <p:cNvPr id="909" name="Google Shape;909;p74"/>
          <p:cNvSpPr txBox="1"/>
          <p:nvPr/>
        </p:nvSpPr>
        <p:spPr>
          <a:xfrm>
            <a:off x="3505375" y="7958825"/>
            <a:ext cx="67065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Clr>
                <a:srgbClr val="000000"/>
              </a:buClr>
              <a:buSzPts val="3600"/>
              <a:buFont typeface="Arial"/>
              <a:buNone/>
            </a:pPr>
            <a:r>
              <a:rPr lang="en-US" sz="3600" b="0" i="0" u="none" strike="noStrike" cap="none">
                <a:solidFill>
                  <a:schemeClr val="lt1"/>
                </a:solidFill>
                <a:latin typeface="Fira Sans"/>
                <a:ea typeface="Fira Sans"/>
                <a:cs typeface="Fira Sans"/>
                <a:sym typeface="Fira Sans"/>
              </a:rPr>
              <a:t>Training the model with training data set</a:t>
            </a:r>
            <a:endParaRPr sz="3600" b="0" i="0" u="none" strike="noStrike" cap="none">
              <a:solidFill>
                <a:schemeClr val="lt1"/>
              </a:solidFill>
              <a:latin typeface="Fira Sans"/>
              <a:ea typeface="Fira Sans"/>
              <a:cs typeface="Fira Sans"/>
              <a:sym typeface="Fira Sans"/>
            </a:endParaRPr>
          </a:p>
        </p:txBody>
      </p:sp>
      <p:sp>
        <p:nvSpPr>
          <p:cNvPr id="910" name="Google Shape;910;p74"/>
          <p:cNvSpPr txBox="1"/>
          <p:nvPr/>
        </p:nvSpPr>
        <p:spPr>
          <a:xfrm>
            <a:off x="14003050" y="79588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Clr>
                <a:srgbClr val="000000"/>
              </a:buClr>
              <a:buSzPts val="3600"/>
              <a:buFont typeface="Arial"/>
              <a:buNone/>
            </a:pPr>
            <a:r>
              <a:rPr lang="en-US" sz="3600" b="0" i="0" u="none" strike="noStrike" cap="none">
                <a:solidFill>
                  <a:schemeClr val="lt1"/>
                </a:solidFill>
                <a:latin typeface="Fira Sans"/>
                <a:ea typeface="Fira Sans"/>
                <a:cs typeface="Fira Sans"/>
                <a:sym typeface="Fira Sans"/>
              </a:rPr>
              <a:t>Testing model’s accuracy using testing data set</a:t>
            </a:r>
            <a:endParaRPr sz="3600" b="0" i="0" u="none" strike="noStrike" cap="none">
              <a:solidFill>
                <a:schemeClr val="lt1"/>
              </a:solidFill>
              <a:latin typeface="Fira Sans SemiBold"/>
              <a:ea typeface="Fira Sans SemiBold"/>
              <a:cs typeface="Fira Sans SemiBold"/>
              <a:sym typeface="Fira Sans SemiBold"/>
            </a:endParaRPr>
          </a:p>
        </p:txBody>
      </p:sp>
      <p:sp>
        <p:nvSpPr>
          <p:cNvPr id="911" name="Google Shape;911;p74"/>
          <p:cNvSpPr txBox="1"/>
          <p:nvPr/>
        </p:nvSpPr>
        <p:spPr>
          <a:xfrm>
            <a:off x="13842475" y="435467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Clr>
                <a:srgbClr val="000000"/>
              </a:buClr>
              <a:buSzPts val="3600"/>
              <a:buFont typeface="Arial"/>
              <a:buNone/>
            </a:pPr>
            <a:r>
              <a:rPr lang="en-US" sz="3600" b="0" i="0" u="none" strike="noStrike" cap="none">
                <a:solidFill>
                  <a:schemeClr val="lt1"/>
                </a:solidFill>
                <a:latin typeface="Fira Sans"/>
                <a:ea typeface="Fira Sans"/>
                <a:cs typeface="Fira Sans"/>
                <a:sym typeface="Fira Sans"/>
              </a:rPr>
              <a:t>Implementation of the deep learning models</a:t>
            </a:r>
            <a:endParaRPr sz="3600" b="0" i="0" u="none" strike="noStrike" cap="none">
              <a:solidFill>
                <a:schemeClr val="lt1"/>
              </a:solidFill>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75"/>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Work Plan</a:t>
            </a:r>
            <a:r>
              <a:rPr lang="en-US" sz="7000" b="1">
                <a:solidFill>
                  <a:schemeClr val="accent2"/>
                </a:solidFill>
                <a:latin typeface="Open Sans"/>
                <a:ea typeface="Open Sans"/>
                <a:cs typeface="Open Sans"/>
                <a:sym typeface="Open Sans"/>
              </a:rPr>
              <a:t> Phase II</a:t>
            </a:r>
            <a:endParaRPr sz="7000" b="1">
              <a:solidFill>
                <a:schemeClr val="accent2"/>
              </a:solidFill>
            </a:endParaRPr>
          </a:p>
          <a:p>
            <a:pPr marL="0" marR="0" lvl="0" indent="0" algn="l" rtl="0">
              <a:lnSpc>
                <a:spcPct val="90000"/>
              </a:lnSpc>
              <a:spcBef>
                <a:spcPts val="0"/>
              </a:spcBef>
              <a:spcAft>
                <a:spcPts val="0"/>
              </a:spcAft>
              <a:buClr>
                <a:schemeClr val="dk1"/>
              </a:buClr>
              <a:buSzPts val="7200"/>
              <a:buFont typeface="Open Sans"/>
              <a:buNone/>
            </a:pPr>
            <a:endParaRPr sz="7000" b="1">
              <a:latin typeface="Open Sans"/>
              <a:ea typeface="Open Sans"/>
              <a:cs typeface="Open Sans"/>
              <a:sym typeface="Open Sans"/>
            </a:endParaRPr>
          </a:p>
        </p:txBody>
      </p:sp>
      <p:sp>
        <p:nvSpPr>
          <p:cNvPr id="917" name="Google Shape;917;p75"/>
          <p:cNvSpPr txBox="1"/>
          <p:nvPr/>
        </p:nvSpPr>
        <p:spPr>
          <a:xfrm>
            <a:off x="13935300" y="7492325"/>
            <a:ext cx="8029200" cy="2694600"/>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Clr>
                <a:srgbClr val="000000"/>
              </a:buClr>
              <a:buSzPts val="3600"/>
              <a:buFont typeface="Arial"/>
              <a:buNone/>
            </a:pPr>
            <a:r>
              <a:rPr lang="en-US" sz="3600" b="0" i="0" u="none" strike="noStrike" cap="none">
                <a:solidFill>
                  <a:srgbClr val="410433"/>
                </a:solidFill>
                <a:latin typeface="Fira Sans"/>
                <a:ea typeface="Fira Sans"/>
                <a:cs typeface="Fira Sans"/>
                <a:sym typeface="Fira Sans"/>
              </a:rPr>
              <a:t>In image processing, a different set of features can be used to extract the visual information from a given image. </a:t>
            </a:r>
            <a:endParaRPr sz="3600" b="0" i="0" u="none" strike="noStrike" cap="none">
              <a:solidFill>
                <a:srgbClr val="000000"/>
              </a:solidFill>
              <a:latin typeface="Fira Sans SemiBold"/>
              <a:ea typeface="Fira Sans SemiBold"/>
              <a:cs typeface="Fira Sans SemiBold"/>
              <a:sym typeface="Fira Sans SemiBold"/>
            </a:endParaRPr>
          </a:p>
        </p:txBody>
      </p:sp>
      <p:sp>
        <p:nvSpPr>
          <p:cNvPr id="918" name="Google Shape;918;p75"/>
          <p:cNvSpPr/>
          <p:nvPr/>
        </p:nvSpPr>
        <p:spPr>
          <a:xfrm>
            <a:off x="2667300" y="3565500"/>
            <a:ext cx="9281100" cy="2996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75"/>
          <p:cNvSpPr/>
          <p:nvPr/>
        </p:nvSpPr>
        <p:spPr>
          <a:xfrm>
            <a:off x="12971775" y="3565500"/>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75"/>
          <p:cNvSpPr/>
          <p:nvPr/>
        </p:nvSpPr>
        <p:spPr>
          <a:xfrm>
            <a:off x="12971775" y="7190825"/>
            <a:ext cx="9281100" cy="2996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75"/>
          <p:cNvSpPr/>
          <p:nvPr/>
        </p:nvSpPr>
        <p:spPr>
          <a:xfrm>
            <a:off x="2667300" y="7190825"/>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75"/>
          <p:cNvSpPr txBox="1"/>
          <p:nvPr/>
        </p:nvSpPr>
        <p:spPr>
          <a:xfrm>
            <a:off x="3146300" y="43593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Clr>
                <a:srgbClr val="000000"/>
              </a:buClr>
              <a:buSzPts val="3600"/>
              <a:buFont typeface="Arial"/>
              <a:buNone/>
            </a:pPr>
            <a:r>
              <a:rPr lang="en-US" sz="3600" b="0" i="0" u="none" strike="noStrike" cap="none">
                <a:solidFill>
                  <a:schemeClr val="lt1"/>
                </a:solidFill>
                <a:latin typeface="Fira Sans"/>
                <a:ea typeface="Fira Sans"/>
                <a:cs typeface="Fira Sans"/>
                <a:sym typeface="Fira Sans"/>
              </a:rPr>
              <a:t>Building the front-end (UI) part of the mobile/web application</a:t>
            </a:r>
            <a:endParaRPr sz="3600" b="0" i="0" u="none" strike="noStrike" cap="none">
              <a:solidFill>
                <a:schemeClr val="lt1"/>
              </a:solidFill>
              <a:latin typeface="Fira Sans SemiBold"/>
              <a:ea typeface="Fira Sans SemiBold"/>
              <a:cs typeface="Fira Sans SemiBold"/>
              <a:sym typeface="Fira Sans SemiBold"/>
            </a:endParaRPr>
          </a:p>
        </p:txBody>
      </p:sp>
      <p:sp>
        <p:nvSpPr>
          <p:cNvPr id="923" name="Google Shape;923;p75"/>
          <p:cNvSpPr txBox="1"/>
          <p:nvPr/>
        </p:nvSpPr>
        <p:spPr>
          <a:xfrm>
            <a:off x="3271400" y="780642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Clr>
                <a:srgbClr val="000000"/>
              </a:buClr>
              <a:buSzPts val="3600"/>
              <a:buFont typeface="Arial"/>
              <a:buNone/>
            </a:pPr>
            <a:r>
              <a:rPr lang="en-US" sz="3600" b="0" i="0" u="none" strike="noStrike" cap="none">
                <a:solidFill>
                  <a:schemeClr val="lt1"/>
                </a:solidFill>
                <a:latin typeface="Fira Sans"/>
                <a:ea typeface="Fira Sans"/>
                <a:cs typeface="Fira Sans"/>
                <a:sym typeface="Fira Sans"/>
              </a:rPr>
              <a:t>Working on the improvement of model’s accuracy by training the model on large data set</a:t>
            </a:r>
            <a:endParaRPr sz="3600" b="0" i="0" u="none" strike="noStrike" cap="none">
              <a:solidFill>
                <a:schemeClr val="lt1"/>
              </a:solidFill>
              <a:latin typeface="Fira Sans"/>
              <a:ea typeface="Fira Sans"/>
              <a:cs typeface="Fira Sans"/>
              <a:sym typeface="Fira Sans"/>
            </a:endParaRPr>
          </a:p>
        </p:txBody>
      </p:sp>
      <p:sp>
        <p:nvSpPr>
          <p:cNvPr id="924" name="Google Shape;924;p75"/>
          <p:cNvSpPr txBox="1"/>
          <p:nvPr/>
        </p:nvSpPr>
        <p:spPr>
          <a:xfrm>
            <a:off x="13570675" y="79588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Clr>
                <a:srgbClr val="000000"/>
              </a:buClr>
              <a:buSzPts val="3600"/>
              <a:buFont typeface="Arial"/>
              <a:buNone/>
            </a:pPr>
            <a:r>
              <a:rPr lang="en-US" sz="3600" b="0" i="0" u="none" strike="noStrike" cap="none">
                <a:solidFill>
                  <a:schemeClr val="lt1"/>
                </a:solidFill>
                <a:latin typeface="Fira Sans"/>
                <a:ea typeface="Fira Sans"/>
                <a:cs typeface="Fira Sans"/>
                <a:sym typeface="Fira Sans"/>
              </a:rPr>
              <a:t>Removing the bugs and completing the final project</a:t>
            </a:r>
            <a:endParaRPr sz="3600" b="0" i="0" u="none" strike="noStrike" cap="none">
              <a:solidFill>
                <a:schemeClr val="lt1"/>
              </a:solidFill>
              <a:latin typeface="Fira Sans SemiBold"/>
              <a:ea typeface="Fira Sans SemiBold"/>
              <a:cs typeface="Fira Sans SemiBold"/>
              <a:sym typeface="Fira Sans SemiBold"/>
            </a:endParaRPr>
          </a:p>
        </p:txBody>
      </p:sp>
      <p:sp>
        <p:nvSpPr>
          <p:cNvPr id="925" name="Google Shape;925;p75"/>
          <p:cNvSpPr txBox="1"/>
          <p:nvPr/>
        </p:nvSpPr>
        <p:spPr>
          <a:xfrm>
            <a:off x="13750200" y="435467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Clr>
                <a:srgbClr val="000000"/>
              </a:buClr>
              <a:buSzPts val="3600"/>
              <a:buFont typeface="Arial"/>
              <a:buNone/>
            </a:pPr>
            <a:r>
              <a:rPr lang="en-US" sz="3600" b="0" i="0" u="none" strike="noStrike" cap="none">
                <a:solidFill>
                  <a:schemeClr val="lt1"/>
                </a:solidFill>
                <a:latin typeface="Fira Sans"/>
                <a:ea typeface="Fira Sans"/>
                <a:cs typeface="Fira Sans"/>
                <a:sym typeface="Fira Sans"/>
              </a:rPr>
              <a:t>Integrating the model with the mobile/web application</a:t>
            </a:r>
            <a:endParaRPr sz="3600" b="0" i="0" u="none" strike="noStrike" cap="none">
              <a:solidFill>
                <a:schemeClr val="lt1"/>
              </a:solidFill>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6"/>
          <p:cNvSpPr txBox="1">
            <a:spLocks noGrp="1"/>
          </p:cNvSpPr>
          <p:nvPr>
            <p:ph type="title" idx="4294967295"/>
          </p:nvPr>
        </p:nvSpPr>
        <p:spPr>
          <a:xfrm>
            <a:off x="1667700" y="13657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Literature </a:t>
            </a:r>
            <a:r>
              <a:rPr lang="en-US" sz="7000" b="1">
                <a:solidFill>
                  <a:schemeClr val="accent2"/>
                </a:solidFill>
                <a:latin typeface="Open Sans"/>
                <a:ea typeface="Open Sans"/>
                <a:cs typeface="Open Sans"/>
                <a:sym typeface="Open Sans"/>
              </a:rPr>
              <a:t>Survey</a:t>
            </a:r>
            <a:endParaRPr sz="7000" b="1">
              <a:solidFill>
                <a:schemeClr val="accent2"/>
              </a:solidFill>
              <a:latin typeface="Open Sans"/>
              <a:ea typeface="Open Sans"/>
              <a:cs typeface="Open Sans"/>
              <a:sym typeface="Open Sans"/>
            </a:endParaRPr>
          </a:p>
        </p:txBody>
      </p:sp>
      <p:sp>
        <p:nvSpPr>
          <p:cNvPr id="931" name="Google Shape;931;p76"/>
          <p:cNvSpPr txBox="1"/>
          <p:nvPr/>
        </p:nvSpPr>
        <p:spPr>
          <a:xfrm>
            <a:off x="1479800" y="3109250"/>
            <a:ext cx="21774300" cy="7695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Clr>
                <a:srgbClr val="000000"/>
              </a:buClr>
              <a:buSzPts val="3500"/>
              <a:buFont typeface="Arial"/>
              <a:buNone/>
            </a:pPr>
            <a:r>
              <a:rPr lang="en-US" sz="3500" b="0" i="0" u="none" strike="noStrike" cap="none" dirty="0">
                <a:solidFill>
                  <a:schemeClr val="accent2"/>
                </a:solidFill>
                <a:latin typeface="Arial"/>
                <a:ea typeface="Arial"/>
                <a:cs typeface="Arial"/>
                <a:sym typeface="Arial"/>
              </a:rPr>
              <a:t>●</a:t>
            </a:r>
            <a:r>
              <a:rPr lang="en-US" sz="3500" b="1" i="0" u="sng" strike="noStrike" cap="none" dirty="0">
                <a:solidFill>
                  <a:schemeClr val="dk1"/>
                </a:solidFill>
                <a:latin typeface="Arial"/>
                <a:ea typeface="Arial"/>
                <a:cs typeface="Arial"/>
                <a:sym typeface="Arial"/>
              </a:rPr>
              <a:t>Reference Title  1</a:t>
            </a:r>
            <a:r>
              <a:rPr lang="en-US" sz="3500" b="1" i="0" u="none" strike="noStrike" cap="none" dirty="0">
                <a:solidFill>
                  <a:srgbClr val="59234D"/>
                </a:solidFill>
                <a:latin typeface="Arial"/>
                <a:ea typeface="Arial"/>
                <a:cs typeface="Arial"/>
                <a:sym typeface="Arial"/>
              </a:rPr>
              <a:t> </a:t>
            </a:r>
            <a:r>
              <a:rPr lang="en-US" sz="3500" b="1" i="0" u="none" strike="noStrike" cap="none" dirty="0">
                <a:solidFill>
                  <a:srgbClr val="77063F"/>
                </a:solidFill>
                <a:latin typeface="Arial"/>
                <a:ea typeface="Arial"/>
                <a:cs typeface="Arial"/>
                <a:sym typeface="Arial"/>
              </a:rPr>
              <a:t>- </a:t>
            </a:r>
            <a:r>
              <a:rPr lang="en-US" sz="3500" b="0" i="0" u="none" strike="noStrike" cap="none" dirty="0">
                <a:solidFill>
                  <a:srgbClr val="410433"/>
                </a:solidFill>
                <a:latin typeface="Arial"/>
                <a:ea typeface="Arial"/>
                <a:cs typeface="Arial"/>
                <a:sym typeface="Arial"/>
              </a:rPr>
              <a:t>Transfer Learning from Pneumonia to COVID-19 (</a:t>
            </a:r>
            <a:r>
              <a:rPr lang="en-US" sz="3500" b="0" i="0" u="none" strike="noStrike" cap="none" dirty="0" err="1">
                <a:solidFill>
                  <a:srgbClr val="410433"/>
                </a:solidFill>
                <a:latin typeface="Arial"/>
                <a:ea typeface="Arial"/>
                <a:cs typeface="Arial"/>
                <a:sym typeface="Arial"/>
              </a:rPr>
              <a:t>Hongen</a:t>
            </a:r>
            <a:r>
              <a:rPr lang="en-US" sz="3500" b="0" i="0" u="none" strike="noStrike" cap="none" dirty="0">
                <a:solidFill>
                  <a:srgbClr val="410433"/>
                </a:solidFill>
                <a:latin typeface="Arial"/>
                <a:ea typeface="Arial"/>
                <a:cs typeface="Arial"/>
                <a:sym typeface="Arial"/>
              </a:rPr>
              <a:t> Lu et al., 2020)</a:t>
            </a:r>
            <a:endParaRPr sz="35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500"/>
              <a:buFont typeface="Arial"/>
              <a:buNone/>
            </a:pPr>
            <a:endParaRPr sz="35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500"/>
              <a:buFont typeface="Arial"/>
              <a:buNone/>
            </a:pPr>
            <a:r>
              <a:rPr lang="en-US" sz="3500" b="0" i="0" u="none" strike="noStrike" cap="none" dirty="0">
                <a:solidFill>
                  <a:schemeClr val="accent2"/>
                </a:solidFill>
                <a:latin typeface="Arial"/>
                <a:ea typeface="Arial"/>
                <a:cs typeface="Arial"/>
                <a:sym typeface="Arial"/>
              </a:rPr>
              <a:t>●</a:t>
            </a:r>
            <a:r>
              <a:rPr lang="en-US" sz="3500" b="1" i="0" u="none" strike="noStrike" cap="none" dirty="0">
                <a:solidFill>
                  <a:srgbClr val="410433"/>
                </a:solidFill>
                <a:latin typeface="Arial"/>
                <a:ea typeface="Arial"/>
                <a:cs typeface="Arial"/>
                <a:sym typeface="Arial"/>
              </a:rPr>
              <a:t>Proposed system</a:t>
            </a:r>
            <a:r>
              <a:rPr lang="en-US" sz="3500" b="0" i="0" u="none" strike="noStrike" cap="none" dirty="0">
                <a:solidFill>
                  <a:srgbClr val="410433"/>
                </a:solidFill>
                <a:latin typeface="Arial"/>
                <a:ea typeface="Arial"/>
                <a:cs typeface="Arial"/>
                <a:sym typeface="Arial"/>
              </a:rPr>
              <a:t> - </a:t>
            </a:r>
            <a:endParaRPr sz="35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500"/>
              <a:buFont typeface="Arial"/>
              <a:buNone/>
            </a:pPr>
            <a:r>
              <a:rPr lang="en-US" sz="3500" b="0" i="0" u="none" strike="noStrike" cap="none" dirty="0">
                <a:solidFill>
                  <a:srgbClr val="410433"/>
                </a:solidFill>
                <a:latin typeface="Arial"/>
                <a:ea typeface="Arial"/>
                <a:cs typeface="Arial"/>
                <a:sym typeface="Arial"/>
              </a:rPr>
              <a:t>In this paper, Transfer learning method utilized. Transfer learning generally refers to a process where a model trained on one problem is used in some way on a second related problem.</a:t>
            </a:r>
            <a:endParaRPr sz="35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500"/>
              <a:buFont typeface="Arial"/>
              <a:buNone/>
            </a:pPr>
            <a:r>
              <a:rPr lang="en-US" sz="3500" b="0" i="0" u="none" strike="noStrike" cap="none" dirty="0">
                <a:solidFill>
                  <a:srgbClr val="410433"/>
                </a:solidFill>
                <a:latin typeface="Arial"/>
                <a:ea typeface="Arial"/>
                <a:cs typeface="Arial"/>
                <a:sym typeface="Arial"/>
              </a:rPr>
              <a:t>In deep learning, transfer learning is a technique whereby a neural network model is first trained on a problem similar to the problem that is being solved. One or more layers from the trained model are then used in a new model trained on the problem of interest.</a:t>
            </a:r>
            <a:endParaRPr sz="35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500"/>
              <a:buFont typeface="Arial"/>
              <a:buNone/>
            </a:pPr>
            <a:r>
              <a:rPr lang="en-US" sz="3500" b="0" i="0" u="none" strike="noStrike" cap="none" dirty="0">
                <a:solidFill>
                  <a:srgbClr val="410433"/>
                </a:solidFill>
                <a:latin typeface="Arial"/>
                <a:ea typeface="Arial"/>
                <a:cs typeface="Arial"/>
                <a:sym typeface="Arial"/>
              </a:rPr>
              <a:t>Proposed model development approach by author is both efficient and effective. they achieved good outcomes in term of accuracy of 80% and 86% for transferred COVID-19 models based on ImageNet and </a:t>
            </a:r>
            <a:r>
              <a:rPr lang="en-US" sz="3500" b="0" i="0" u="none" strike="noStrike" cap="none" dirty="0" err="1">
                <a:solidFill>
                  <a:srgbClr val="410433"/>
                </a:solidFill>
                <a:latin typeface="Arial"/>
                <a:ea typeface="Arial"/>
                <a:cs typeface="Arial"/>
                <a:sym typeface="Arial"/>
              </a:rPr>
              <a:t>EfficientNet</a:t>
            </a:r>
            <a:r>
              <a:rPr lang="en-US" sz="3500" b="0" i="0" u="none" strike="noStrike" cap="none" dirty="0">
                <a:solidFill>
                  <a:srgbClr val="410433"/>
                </a:solidFill>
                <a:latin typeface="Arial"/>
                <a:ea typeface="Arial"/>
                <a:cs typeface="Arial"/>
                <a:sym typeface="Arial"/>
              </a:rPr>
              <a:t> respectively are achieved.</a:t>
            </a:r>
            <a:endParaRPr sz="3500" b="0" i="0" u="none" strike="noStrike" cap="none" dirty="0">
              <a:solidFill>
                <a:srgbClr val="410433"/>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500"/>
              <a:buFont typeface="Arial"/>
              <a:buNone/>
            </a:pPr>
            <a:r>
              <a:rPr lang="en-US" sz="3500" b="0" i="0" u="none" strike="noStrike" cap="none" dirty="0">
                <a:solidFill>
                  <a:srgbClr val="410433"/>
                </a:solidFill>
                <a:latin typeface="Arial"/>
                <a:ea typeface="Arial"/>
                <a:cs typeface="Arial"/>
                <a:sym typeface="Arial"/>
              </a:rPr>
              <a:t>We define transfer learning as:</a:t>
            </a:r>
            <a:endParaRPr sz="3500" b="1" i="0" u="sng" strike="noStrike" cap="none" dirty="0">
              <a:solidFill>
                <a:srgbClr val="59234D"/>
              </a:solidFill>
              <a:latin typeface="Arial"/>
              <a:ea typeface="Arial"/>
              <a:cs typeface="Arial"/>
              <a:sym typeface="Arial"/>
            </a:endParaRPr>
          </a:p>
        </p:txBody>
      </p:sp>
      <p:pic>
        <p:nvPicPr>
          <p:cNvPr id="932" name="Google Shape;932;p76"/>
          <p:cNvPicPr preferRelativeResize="0"/>
          <p:nvPr/>
        </p:nvPicPr>
        <p:blipFill rotWithShape="1">
          <a:blip r:embed="rId3">
            <a:alphaModFix/>
          </a:blip>
          <a:srcRect/>
          <a:stretch/>
        </p:blipFill>
        <p:spPr>
          <a:xfrm>
            <a:off x="8777302" y="10233950"/>
            <a:ext cx="5083425" cy="1509931"/>
          </a:xfrm>
          <a:prstGeom prst="rect">
            <a:avLst/>
          </a:prstGeom>
          <a:noFill/>
          <a:ln>
            <a:noFill/>
          </a:ln>
        </p:spPr>
      </p:pic>
    </p:spTree>
  </p:cSld>
  <p:clrMapOvr>
    <a:masterClrMapping/>
  </p:clrMapOvr>
</p:sld>
</file>

<file path=ppt/theme/theme1.xml><?xml version="1.0" encoding="utf-8"?>
<a:theme xmlns:a="http://schemas.openxmlformats.org/drawingml/2006/main" name="Meaningful Template">
  <a:themeElements>
    <a:clrScheme name="Meaningful Template">
      <a:dk1>
        <a:srgbClr val="000000"/>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8D248D"/>
      </a:accent6>
      <a:hlink>
        <a:srgbClr val="2A9D8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36">
      <a:dk1>
        <a:srgbClr val="272E3A"/>
      </a:dk1>
      <a:lt1>
        <a:srgbClr val="FFFFFF"/>
      </a:lt1>
      <a:dk2>
        <a:srgbClr val="272E3A"/>
      </a:dk2>
      <a:lt2>
        <a:srgbClr val="E7E6E6"/>
      </a:lt2>
      <a:accent1>
        <a:srgbClr val="264653"/>
      </a:accent1>
      <a:accent2>
        <a:srgbClr val="2A9D8F"/>
      </a:accent2>
      <a:accent3>
        <a:srgbClr val="E9C46A"/>
      </a:accent3>
      <a:accent4>
        <a:srgbClr val="F4A261"/>
      </a:accent4>
      <a:accent5>
        <a:srgbClr val="EFB78D"/>
      </a:accent5>
      <a:accent6>
        <a:srgbClr val="2A9D8F"/>
      </a:accent6>
      <a:hlink>
        <a:srgbClr val="FFE18B"/>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2564</Words>
  <Application>Microsoft Office PowerPoint</Application>
  <PresentationFormat>Custom</PresentationFormat>
  <Paragraphs>297</Paragraphs>
  <Slides>47</Slides>
  <Notes>47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47</vt:i4>
      </vt:variant>
    </vt:vector>
  </HeadingPairs>
  <TitlesOfParts>
    <vt:vector size="60" baseType="lpstr">
      <vt:lpstr>Georgia</vt:lpstr>
      <vt:lpstr>Open Sans SemiBold</vt:lpstr>
      <vt:lpstr>Arial</vt:lpstr>
      <vt:lpstr>Calibri</vt:lpstr>
      <vt:lpstr>Open Sans</vt:lpstr>
      <vt:lpstr>Fira Sans SemiBold</vt:lpstr>
      <vt:lpstr>Fira Sans Light</vt:lpstr>
      <vt:lpstr>Fira Sans</vt:lpstr>
      <vt:lpstr>Montserrat</vt:lpstr>
      <vt:lpstr>Helvetica Neue Light</vt:lpstr>
      <vt:lpstr>Montserrat Light</vt:lpstr>
      <vt:lpstr>Meaningful Template</vt:lpstr>
      <vt:lpstr>Office Theme</vt:lpstr>
      <vt:lpstr>PowerPoint Presentation</vt:lpstr>
      <vt:lpstr>Pneumonia Detection</vt:lpstr>
      <vt:lpstr>PowerPoint Presentation</vt:lpstr>
      <vt:lpstr>Problem Statement</vt:lpstr>
      <vt:lpstr>Purpose</vt:lpstr>
      <vt:lpstr>Objectives</vt:lpstr>
      <vt:lpstr>Work Plan Phase I </vt:lpstr>
      <vt:lpstr>Work Plan Phase II </vt:lpstr>
      <vt:lpstr>Literature Survey</vt:lpstr>
      <vt:lpstr>PowerPoint Presentation</vt:lpstr>
      <vt:lpstr>PowerPoint Presentation</vt:lpstr>
      <vt:lpstr>PowerPoint Presentation</vt:lpstr>
      <vt:lpstr>Scope</vt:lpstr>
      <vt:lpstr>PowerPoint Presentation</vt:lpstr>
      <vt:lpstr>Requirements</vt:lpstr>
      <vt:lpstr>System Overview</vt:lpstr>
      <vt:lpstr>Normal</vt:lpstr>
      <vt:lpstr>Class Diagram</vt:lpstr>
      <vt:lpstr>Sequence Diagram</vt:lpstr>
      <vt:lpstr>Use Case Diagram</vt:lpstr>
      <vt:lpstr>Activity Diagram</vt:lpstr>
      <vt:lpstr>Level 0 Data Flow Diagram</vt:lpstr>
      <vt:lpstr>Level 1 Data Flow Diagram</vt:lpstr>
      <vt:lpstr>State Diagram</vt:lpstr>
      <vt:lpstr>Algorithms &amp; Techniques</vt:lpstr>
      <vt:lpstr>Feature Extraction</vt:lpstr>
      <vt:lpstr>Popular feature extraction techniques</vt:lpstr>
      <vt:lpstr>PowerPoint Presentation</vt:lpstr>
      <vt:lpstr>CNN Architecture</vt:lpstr>
      <vt:lpstr>Custom CNN Model</vt:lpstr>
      <vt:lpstr>PowerPoint Presentation</vt:lpstr>
      <vt:lpstr>CNN Model Accuracy</vt:lpstr>
      <vt:lpstr>PowerPoint Presentation</vt:lpstr>
      <vt:lpstr>Dataset Preprocessing (Defining some of the Image Data Generator parameters)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Anup Muttha</cp:lastModifiedBy>
  <cp:revision>3</cp:revision>
  <dcterms:modified xsi:type="dcterms:W3CDTF">2024-04-27T07:18:26Z</dcterms:modified>
</cp:coreProperties>
</file>